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5" r:id="rId1"/>
  </p:sldMasterIdLst>
  <p:notesMasterIdLst>
    <p:notesMasterId r:id="rId27"/>
  </p:notesMasterIdLst>
  <p:handoutMasterIdLst>
    <p:handoutMasterId r:id="rId28"/>
  </p:handoutMasterIdLst>
  <p:sldIdLst>
    <p:sldId id="316" r:id="rId2"/>
    <p:sldId id="391" r:id="rId3"/>
    <p:sldId id="392" r:id="rId4"/>
    <p:sldId id="259" r:id="rId5"/>
    <p:sldId id="260" r:id="rId6"/>
    <p:sldId id="328" r:id="rId7"/>
    <p:sldId id="385" r:id="rId8"/>
    <p:sldId id="393" r:id="rId9"/>
    <p:sldId id="386" r:id="rId10"/>
    <p:sldId id="387" r:id="rId11"/>
    <p:sldId id="263" r:id="rId12"/>
    <p:sldId id="384" r:id="rId13"/>
    <p:sldId id="394" r:id="rId14"/>
    <p:sldId id="389" r:id="rId15"/>
    <p:sldId id="342" r:id="rId16"/>
    <p:sldId id="352" r:id="rId17"/>
    <p:sldId id="339" r:id="rId18"/>
    <p:sldId id="388" r:id="rId19"/>
    <p:sldId id="365" r:id="rId20"/>
    <p:sldId id="363" r:id="rId21"/>
    <p:sldId id="361" r:id="rId22"/>
    <p:sldId id="360" r:id="rId23"/>
    <p:sldId id="305" r:id="rId24"/>
    <p:sldId id="345" r:id="rId25"/>
    <p:sldId id="297" r:id="rId26"/>
  </p:sldIdLst>
  <p:sldSz cx="9144000" cy="6858000" type="screen4x3"/>
  <p:notesSz cx="6794500" cy="9921875"/>
  <p:defaultTextStyle>
    <a:defPPr>
      <a:defRPr lang="en-US"/>
    </a:defPPr>
    <a:lvl1pPr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defTabSz="457200"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BD4E1"/>
    <a:srgbClr val="E7EBF1"/>
    <a:srgbClr val="99CCFF"/>
    <a:srgbClr val="692A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74" autoAdjust="0"/>
    <p:restoredTop sz="92443" autoAdjust="0"/>
  </p:normalViewPr>
  <p:slideViewPr>
    <p:cSldViewPr>
      <p:cViewPr varScale="1">
        <p:scale>
          <a:sx n="84" d="100"/>
          <a:sy n="84" d="100"/>
        </p:scale>
        <p:origin x="684" y="60"/>
      </p:cViewPr>
      <p:guideLst>
        <p:guide orient="horz" pos="2160"/>
        <p:guide pos="2880"/>
      </p:guideLst>
    </p:cSldViewPr>
  </p:slideViewPr>
  <p:outlineViewPr>
    <p:cViewPr>
      <p:scale>
        <a:sx n="33" d="100"/>
        <a:sy n="33" d="100"/>
      </p:scale>
      <p:origin x="0" y="660"/>
    </p:cViewPr>
  </p:outlineViewPr>
  <p:notesTextViewPr>
    <p:cViewPr>
      <p:scale>
        <a:sx n="100" d="100"/>
        <a:sy n="100" d="100"/>
      </p:scale>
      <p:origin x="0" y="0"/>
    </p:cViewPr>
  </p:notesTextViewPr>
  <p:sorterViewPr>
    <p:cViewPr>
      <p:scale>
        <a:sx n="66" d="100"/>
        <a:sy n="66" d="100"/>
      </p:scale>
      <p:origin x="0" y="2082"/>
    </p:cViewPr>
  </p:sorterViewPr>
  <p:notesViewPr>
    <p:cSldViewPr>
      <p:cViewPr varScale="1">
        <p:scale>
          <a:sx n="50" d="100"/>
          <a:sy n="50" d="100"/>
        </p:scale>
        <p:origin x="-2688" y="-96"/>
      </p:cViewPr>
      <p:guideLst>
        <p:guide orient="horz" pos="312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8.jpeg"/></Relationships>
</file>

<file path=ppt/diagrams/_rels/data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3.jpeg"/></Relationships>
</file>

<file path=ppt/diagrams/_rels/data9.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eg"/><Relationship Id="rId4"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56F54-1319-41F8-BAAD-A4763613136F}"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tr-TR"/>
        </a:p>
      </dgm:t>
    </dgm:pt>
    <dgm:pt modelId="{ABD7B778-5230-4AB1-8E68-69912DC4DC83}">
      <dgm:prSet/>
      <dgm:spPr/>
      <dgm:t>
        <a:bodyPr/>
        <a:lstStyle/>
        <a:p>
          <a:pPr rtl="0">
            <a:lnSpc>
              <a:spcPct val="150000"/>
            </a:lnSpc>
          </a:pPr>
          <a:r>
            <a:rPr lang="tr-TR" u="sng" dirty="0"/>
            <a:t>2016 yılı Haziran</a:t>
          </a:r>
          <a:r>
            <a:rPr lang="tr-TR" dirty="0"/>
            <a:t> ve önceki aylara ait olup, 19/8/2016  ve öncesinde </a:t>
          </a:r>
          <a:r>
            <a:rPr lang="tr-TR" u="sng" dirty="0"/>
            <a:t>tahakkuk ettiği halde ödenmemiş </a:t>
          </a:r>
          <a:r>
            <a:rPr lang="tr-TR" dirty="0"/>
            <a:t>olan;</a:t>
          </a:r>
        </a:p>
      </dgm:t>
    </dgm:pt>
    <dgm:pt modelId="{6C311CF1-5115-4A2E-B23F-CF58F02C86D0}" type="parTrans" cxnId="{E88F531D-215B-4342-8D27-1723DAACBD50}">
      <dgm:prSet/>
      <dgm:spPr/>
      <dgm:t>
        <a:bodyPr/>
        <a:lstStyle/>
        <a:p>
          <a:endParaRPr lang="tr-TR"/>
        </a:p>
      </dgm:t>
    </dgm:pt>
    <dgm:pt modelId="{23800F4B-E86C-4524-91A5-1D148BBC4558}" type="sibTrans" cxnId="{E88F531D-215B-4342-8D27-1723DAACBD50}">
      <dgm:prSet/>
      <dgm:spPr/>
      <dgm:t>
        <a:bodyPr/>
        <a:lstStyle/>
        <a:p>
          <a:endParaRPr lang="tr-TR"/>
        </a:p>
      </dgm:t>
    </dgm:pt>
    <dgm:pt modelId="{71EADA83-DC1D-4752-B168-DD854F38615A}">
      <dgm:prSet custT="1"/>
      <dgm:spPr/>
      <dgm:t>
        <a:bodyPr/>
        <a:lstStyle/>
        <a:p>
          <a:pPr rtl="0"/>
          <a:r>
            <a:rPr lang="tr-TR" sz="1250" b="1" dirty="0">
              <a:solidFill>
                <a:srgbClr val="FF0000"/>
              </a:solidFill>
            </a:rPr>
            <a:t>İşsizlik sigortası primi,</a:t>
          </a:r>
          <a:endParaRPr lang="tr-TR" sz="1250" dirty="0">
            <a:solidFill>
              <a:srgbClr val="FF0000"/>
            </a:solidFill>
          </a:endParaRPr>
        </a:p>
      </dgm:t>
    </dgm:pt>
    <dgm:pt modelId="{437C94BD-26E0-4921-980E-9003E487A53E}" type="parTrans" cxnId="{3972438A-36C5-4E64-9C9C-1A375A8CE938}">
      <dgm:prSet/>
      <dgm:spPr/>
      <dgm:t>
        <a:bodyPr/>
        <a:lstStyle/>
        <a:p>
          <a:endParaRPr lang="tr-TR"/>
        </a:p>
      </dgm:t>
    </dgm:pt>
    <dgm:pt modelId="{E31D8867-B107-4AD9-806A-872B68103D47}" type="sibTrans" cxnId="{3972438A-36C5-4E64-9C9C-1A375A8CE938}">
      <dgm:prSet/>
      <dgm:spPr/>
      <dgm:t>
        <a:bodyPr/>
        <a:lstStyle/>
        <a:p>
          <a:endParaRPr lang="tr-TR"/>
        </a:p>
      </dgm:t>
    </dgm:pt>
    <dgm:pt modelId="{194C07D7-33DF-4618-9F10-3A12C36A66F6}">
      <dgm:prSet custT="1"/>
      <dgm:spPr/>
      <dgm:t>
        <a:bodyPr/>
        <a:lstStyle/>
        <a:p>
          <a:pPr rtl="0"/>
          <a:r>
            <a:rPr lang="tr-TR" sz="1250" b="1" dirty="0">
              <a:solidFill>
                <a:srgbClr val="FF0000"/>
              </a:solidFill>
            </a:rPr>
            <a:t>Sosyal güvenlik destek primi,</a:t>
          </a:r>
          <a:endParaRPr lang="tr-TR" sz="1250" dirty="0">
            <a:solidFill>
              <a:srgbClr val="FF0000"/>
            </a:solidFill>
          </a:endParaRPr>
        </a:p>
      </dgm:t>
    </dgm:pt>
    <dgm:pt modelId="{FDE929CD-7560-40FF-A2E2-1777DE23F39A}" type="parTrans" cxnId="{CB2D59FB-E18C-4942-8E5A-82490C2C55E0}">
      <dgm:prSet/>
      <dgm:spPr/>
      <dgm:t>
        <a:bodyPr/>
        <a:lstStyle/>
        <a:p>
          <a:endParaRPr lang="tr-TR"/>
        </a:p>
      </dgm:t>
    </dgm:pt>
    <dgm:pt modelId="{D3D7C7F8-7CAD-4FA9-BCCD-8F7F8D287F5E}" type="sibTrans" cxnId="{CB2D59FB-E18C-4942-8E5A-82490C2C55E0}">
      <dgm:prSet/>
      <dgm:spPr/>
      <dgm:t>
        <a:bodyPr/>
        <a:lstStyle/>
        <a:p>
          <a:endParaRPr lang="tr-TR"/>
        </a:p>
      </dgm:t>
    </dgm:pt>
    <dgm:pt modelId="{9BE65F7D-E438-4ADA-BDFD-F79A2C139918}">
      <dgm:prSet custT="1"/>
      <dgm:spPr/>
      <dgm:t>
        <a:bodyPr/>
        <a:lstStyle/>
        <a:p>
          <a:pPr rtl="0"/>
          <a:r>
            <a:rPr lang="tr-TR" sz="1250" b="1" dirty="0">
              <a:solidFill>
                <a:srgbClr val="FF0000"/>
              </a:solidFill>
            </a:rPr>
            <a:t>Genel sağlık sigortası primi,</a:t>
          </a:r>
          <a:endParaRPr lang="tr-TR" sz="1250" dirty="0">
            <a:solidFill>
              <a:srgbClr val="FF0000"/>
            </a:solidFill>
          </a:endParaRPr>
        </a:p>
      </dgm:t>
    </dgm:pt>
    <dgm:pt modelId="{DEDF992B-4DC6-488E-A7EA-BB3E641B7368}" type="parTrans" cxnId="{0D32CDF7-7F33-45FF-BBA3-2972B433B9FB}">
      <dgm:prSet/>
      <dgm:spPr/>
      <dgm:t>
        <a:bodyPr/>
        <a:lstStyle/>
        <a:p>
          <a:endParaRPr lang="tr-TR"/>
        </a:p>
      </dgm:t>
    </dgm:pt>
    <dgm:pt modelId="{40A1473C-C339-4816-B7EB-9C9326AAA4A1}" type="sibTrans" cxnId="{0D32CDF7-7F33-45FF-BBA3-2972B433B9FB}">
      <dgm:prSet/>
      <dgm:spPr/>
      <dgm:t>
        <a:bodyPr/>
        <a:lstStyle/>
        <a:p>
          <a:endParaRPr lang="tr-TR"/>
        </a:p>
      </dgm:t>
    </dgm:pt>
    <dgm:pt modelId="{A755BC5E-25F4-45BF-98C0-CF7FC7CEFD50}">
      <dgm:prSet custT="1"/>
      <dgm:spPr/>
      <dgm:t>
        <a:bodyPr/>
        <a:lstStyle/>
        <a:p>
          <a:pPr rtl="0"/>
          <a:r>
            <a:rPr lang="tr-TR" sz="1250" b="1" dirty="0">
              <a:solidFill>
                <a:srgbClr val="FF0000"/>
              </a:solidFill>
            </a:rPr>
            <a:t>İsteğe bağlı sigorta ve topluluk sigortası primi,</a:t>
          </a:r>
        </a:p>
      </dgm:t>
    </dgm:pt>
    <dgm:pt modelId="{210C2C16-19DE-48CE-A0DD-3D5E6652AB3B}" type="parTrans" cxnId="{B60B5FD3-3DA6-4409-BB1B-9EA45B1F4BF6}">
      <dgm:prSet/>
      <dgm:spPr/>
      <dgm:t>
        <a:bodyPr/>
        <a:lstStyle/>
        <a:p>
          <a:endParaRPr lang="tr-TR"/>
        </a:p>
      </dgm:t>
    </dgm:pt>
    <dgm:pt modelId="{EF33B55D-B334-4671-A0C4-69D28F4704C2}" type="sibTrans" cxnId="{B60B5FD3-3DA6-4409-BB1B-9EA45B1F4BF6}">
      <dgm:prSet/>
      <dgm:spPr/>
      <dgm:t>
        <a:bodyPr/>
        <a:lstStyle/>
        <a:p>
          <a:endParaRPr lang="tr-TR"/>
        </a:p>
      </dgm:t>
    </dgm:pt>
    <dgm:pt modelId="{4A7F9BA7-E50E-44CF-A727-726EE3DECC63}">
      <dgm:prSet custT="1"/>
      <dgm:spPr/>
      <dgm:t>
        <a:bodyPr/>
        <a:lstStyle/>
        <a:p>
          <a:pPr rtl="0"/>
          <a:r>
            <a:rPr lang="tr-TR" sz="1250" b="1" dirty="0">
              <a:solidFill>
                <a:srgbClr val="FF0000"/>
              </a:solidFill>
            </a:rPr>
            <a:t>Emeklilik keseneği ve kurum karşılığı primi,</a:t>
          </a:r>
        </a:p>
      </dgm:t>
    </dgm:pt>
    <dgm:pt modelId="{9F02C428-BF8F-4A8E-B811-E90E65503F0C}" type="parTrans" cxnId="{295BA5E9-3576-42D4-93A6-5C3E0A45AA1B}">
      <dgm:prSet/>
      <dgm:spPr/>
      <dgm:t>
        <a:bodyPr/>
        <a:lstStyle/>
        <a:p>
          <a:endParaRPr lang="tr-TR"/>
        </a:p>
      </dgm:t>
    </dgm:pt>
    <dgm:pt modelId="{D096959D-9404-44FF-8A84-BADF7DC40445}" type="sibTrans" cxnId="{295BA5E9-3576-42D4-93A6-5C3E0A45AA1B}">
      <dgm:prSet/>
      <dgm:spPr/>
      <dgm:t>
        <a:bodyPr/>
        <a:lstStyle/>
        <a:p>
          <a:endParaRPr lang="tr-TR"/>
        </a:p>
      </dgm:t>
    </dgm:pt>
    <dgm:pt modelId="{FC9FF415-F333-4D4A-9D87-C922DB2B7992}">
      <dgm:prSet custT="1"/>
      <dgm:spPr/>
      <dgm:t>
        <a:bodyPr/>
        <a:lstStyle/>
        <a:p>
          <a:pPr rtl="0"/>
          <a:r>
            <a:rPr lang="tr-TR" sz="1250" b="1" dirty="0">
              <a:solidFill>
                <a:srgbClr val="FF0000"/>
              </a:solidFill>
            </a:rPr>
            <a:t>İdari Para Cezaları</a:t>
          </a:r>
        </a:p>
      </dgm:t>
    </dgm:pt>
    <dgm:pt modelId="{B9D5D60F-A78A-4E7B-9316-92BDA153D3DE}" type="parTrans" cxnId="{F2640B42-0776-4083-8EEE-E8114D641CE8}">
      <dgm:prSet/>
      <dgm:spPr/>
      <dgm:t>
        <a:bodyPr/>
        <a:lstStyle/>
        <a:p>
          <a:endParaRPr lang="tr-TR"/>
        </a:p>
      </dgm:t>
    </dgm:pt>
    <dgm:pt modelId="{75924810-0232-4BEC-BEA9-57FF713EE7F9}" type="sibTrans" cxnId="{F2640B42-0776-4083-8EEE-E8114D641CE8}">
      <dgm:prSet/>
      <dgm:spPr/>
      <dgm:t>
        <a:bodyPr/>
        <a:lstStyle/>
        <a:p>
          <a:endParaRPr lang="tr-TR"/>
        </a:p>
      </dgm:t>
    </dgm:pt>
    <dgm:pt modelId="{7FED9A2C-9ACD-483C-9D8B-A4BDD0FF3255}">
      <dgm:prSet custT="1"/>
      <dgm:spPr/>
      <dgm:t>
        <a:bodyPr/>
        <a:lstStyle/>
        <a:p>
          <a:pPr rtl="0"/>
          <a:r>
            <a:rPr lang="tr-TR" sz="1250" b="1" dirty="0">
              <a:solidFill>
                <a:srgbClr val="FF0000"/>
              </a:solidFill>
            </a:rPr>
            <a:t>Kurumca tahsil edilen; damga vergisi, özel işlem vergisi ve eğitime katkı payı,</a:t>
          </a:r>
        </a:p>
      </dgm:t>
    </dgm:pt>
    <dgm:pt modelId="{2154072C-CEDB-4C9F-A0E5-311CA5555735}" type="parTrans" cxnId="{18EFE65E-FCDE-4E37-ACAA-0DC5F43565B1}">
      <dgm:prSet/>
      <dgm:spPr/>
      <dgm:t>
        <a:bodyPr/>
        <a:lstStyle/>
        <a:p>
          <a:endParaRPr lang="tr-TR"/>
        </a:p>
      </dgm:t>
    </dgm:pt>
    <dgm:pt modelId="{1852CD3C-BBB3-4A5F-B972-F57CE513276F}" type="sibTrans" cxnId="{18EFE65E-FCDE-4E37-ACAA-0DC5F43565B1}">
      <dgm:prSet/>
      <dgm:spPr/>
      <dgm:t>
        <a:bodyPr/>
        <a:lstStyle/>
        <a:p>
          <a:endParaRPr lang="tr-TR"/>
        </a:p>
      </dgm:t>
    </dgm:pt>
    <dgm:pt modelId="{C83F32E4-AE96-4C33-B968-D416B9020B81}">
      <dgm:prSet custT="1"/>
      <dgm:spPr/>
      <dgm:t>
        <a:bodyPr/>
        <a:lstStyle/>
        <a:p>
          <a:pPr rtl="0"/>
          <a:r>
            <a:rPr lang="tr-TR" sz="1250" b="1" dirty="0">
              <a:solidFill>
                <a:srgbClr val="FF0000"/>
              </a:solidFill>
            </a:rPr>
            <a:t>30 Haziran 2016 tarihine kadar bitirilmiş özel nitelikteki inşaatlar ile ihale konusu işlere ilişkin eksik işçilik tutarı üzerinden hesaplanan sigorta primi,</a:t>
          </a:r>
        </a:p>
      </dgm:t>
    </dgm:pt>
    <dgm:pt modelId="{0986D8D4-58B4-4FFE-98A3-416A10D83672}" type="parTrans" cxnId="{CF075B3B-467E-46ED-938E-F25787349A83}">
      <dgm:prSet/>
      <dgm:spPr/>
      <dgm:t>
        <a:bodyPr/>
        <a:lstStyle/>
        <a:p>
          <a:endParaRPr lang="tr-TR"/>
        </a:p>
      </dgm:t>
    </dgm:pt>
    <dgm:pt modelId="{00F3A4BC-4675-48E6-A718-C7CB4AAA5735}" type="sibTrans" cxnId="{CF075B3B-467E-46ED-938E-F25787349A83}">
      <dgm:prSet/>
      <dgm:spPr/>
      <dgm:t>
        <a:bodyPr/>
        <a:lstStyle/>
        <a:p>
          <a:endParaRPr lang="tr-TR"/>
        </a:p>
      </dgm:t>
    </dgm:pt>
    <dgm:pt modelId="{D9AE871A-3053-4D88-84BC-474DCC6F08F2}">
      <dgm:prSet custT="1"/>
      <dgm:spPr/>
      <dgm:t>
        <a:bodyPr/>
        <a:lstStyle/>
        <a:p>
          <a:pPr rtl="0"/>
          <a:r>
            <a:rPr lang="tr-TR" sz="1250" b="1" dirty="0">
              <a:solidFill>
                <a:srgbClr val="FF0000"/>
              </a:solidFill>
            </a:rPr>
            <a:t>Sigorta primi,</a:t>
          </a:r>
          <a:endParaRPr lang="tr-TR" sz="1250" dirty="0">
            <a:solidFill>
              <a:srgbClr val="FF0000"/>
            </a:solidFill>
          </a:endParaRPr>
        </a:p>
      </dgm:t>
    </dgm:pt>
    <dgm:pt modelId="{841EF266-53FA-4C9F-B30B-90E69A915F30}" type="parTrans" cxnId="{C5DAAB98-87FB-46A3-AC8C-E9478D0632EC}">
      <dgm:prSet/>
      <dgm:spPr/>
      <dgm:t>
        <a:bodyPr/>
        <a:lstStyle/>
        <a:p>
          <a:endParaRPr lang="tr-TR"/>
        </a:p>
      </dgm:t>
    </dgm:pt>
    <dgm:pt modelId="{DBDE2C55-7545-4B4F-A2E9-DF652AE213E9}" type="sibTrans" cxnId="{C5DAAB98-87FB-46A3-AC8C-E9478D0632EC}">
      <dgm:prSet/>
      <dgm:spPr/>
      <dgm:t>
        <a:bodyPr/>
        <a:lstStyle/>
        <a:p>
          <a:endParaRPr lang="tr-TR"/>
        </a:p>
      </dgm:t>
    </dgm:pt>
    <dgm:pt modelId="{EF2AA60F-0ED0-49BD-B4A1-6DD45B63F5B7}" type="pres">
      <dgm:prSet presAssocID="{BBF56F54-1319-41F8-BAAD-A4763613136F}" presName="vert0" presStyleCnt="0">
        <dgm:presLayoutVars>
          <dgm:dir/>
          <dgm:animOne val="branch"/>
          <dgm:animLvl val="lvl"/>
        </dgm:presLayoutVars>
      </dgm:prSet>
      <dgm:spPr/>
    </dgm:pt>
    <dgm:pt modelId="{DBA11ABF-4189-4DF8-A2DB-2AA685824A63}" type="pres">
      <dgm:prSet presAssocID="{ABD7B778-5230-4AB1-8E68-69912DC4DC83}" presName="thickLine" presStyleLbl="alignNode1" presStyleIdx="0" presStyleCnt="1"/>
      <dgm:spPr/>
    </dgm:pt>
    <dgm:pt modelId="{59D2D262-40D8-4145-BFF0-3288C198F8D4}" type="pres">
      <dgm:prSet presAssocID="{ABD7B778-5230-4AB1-8E68-69912DC4DC83}" presName="horz1" presStyleCnt="0"/>
      <dgm:spPr/>
    </dgm:pt>
    <dgm:pt modelId="{1349BFF4-8F06-426C-AC30-BDD8F235C684}" type="pres">
      <dgm:prSet presAssocID="{ABD7B778-5230-4AB1-8E68-69912DC4DC83}" presName="tx1" presStyleLbl="revTx" presStyleIdx="0" presStyleCnt="10" custLinFactNeighborY="1563"/>
      <dgm:spPr/>
    </dgm:pt>
    <dgm:pt modelId="{C87DB860-7916-470B-88E2-91FA6B0E1950}" type="pres">
      <dgm:prSet presAssocID="{ABD7B778-5230-4AB1-8E68-69912DC4DC83}" presName="vert1" presStyleCnt="0"/>
      <dgm:spPr/>
    </dgm:pt>
    <dgm:pt modelId="{38151897-F387-4AD3-A4CF-76D2243E1FB0}" type="pres">
      <dgm:prSet presAssocID="{D9AE871A-3053-4D88-84BC-474DCC6F08F2}" presName="vertSpace2a" presStyleCnt="0"/>
      <dgm:spPr/>
    </dgm:pt>
    <dgm:pt modelId="{CD957419-81B0-4AB7-BB2E-2A15D3F41651}" type="pres">
      <dgm:prSet presAssocID="{D9AE871A-3053-4D88-84BC-474DCC6F08F2}" presName="horz2" presStyleCnt="0"/>
      <dgm:spPr/>
    </dgm:pt>
    <dgm:pt modelId="{D740EC38-2AD3-481C-BD93-5380F4CD35AD}" type="pres">
      <dgm:prSet presAssocID="{D9AE871A-3053-4D88-84BC-474DCC6F08F2}" presName="horzSpace2" presStyleCnt="0"/>
      <dgm:spPr/>
    </dgm:pt>
    <dgm:pt modelId="{A79FBD06-BF09-4012-9898-0A75B8C097BF}" type="pres">
      <dgm:prSet presAssocID="{D9AE871A-3053-4D88-84BC-474DCC6F08F2}" presName="tx2" presStyleLbl="revTx" presStyleIdx="1" presStyleCnt="10"/>
      <dgm:spPr/>
    </dgm:pt>
    <dgm:pt modelId="{FCCEA4D5-AB58-40A2-AF9E-EB376DCEFDB0}" type="pres">
      <dgm:prSet presAssocID="{D9AE871A-3053-4D88-84BC-474DCC6F08F2}" presName="vert2" presStyleCnt="0"/>
      <dgm:spPr/>
    </dgm:pt>
    <dgm:pt modelId="{B2E88E68-D45C-4A36-BEE6-3A0EA6DB1A5F}" type="pres">
      <dgm:prSet presAssocID="{D9AE871A-3053-4D88-84BC-474DCC6F08F2}" presName="thinLine2b" presStyleLbl="callout" presStyleIdx="0" presStyleCnt="9"/>
      <dgm:spPr/>
    </dgm:pt>
    <dgm:pt modelId="{43574AD2-D636-4A0E-A3FF-5059629D495C}" type="pres">
      <dgm:prSet presAssocID="{D9AE871A-3053-4D88-84BC-474DCC6F08F2}" presName="vertSpace2b" presStyleCnt="0"/>
      <dgm:spPr/>
    </dgm:pt>
    <dgm:pt modelId="{DA1B0CCA-B7EB-45C3-AE91-61DA4860EF62}" type="pres">
      <dgm:prSet presAssocID="{71EADA83-DC1D-4752-B168-DD854F38615A}" presName="horz2" presStyleCnt="0"/>
      <dgm:spPr/>
    </dgm:pt>
    <dgm:pt modelId="{BAA2797F-8F4F-4CCF-83E2-BBB2C0F57B12}" type="pres">
      <dgm:prSet presAssocID="{71EADA83-DC1D-4752-B168-DD854F38615A}" presName="horzSpace2" presStyleCnt="0"/>
      <dgm:spPr/>
    </dgm:pt>
    <dgm:pt modelId="{956CB663-EFE3-4D69-9C10-F01DD55DA685}" type="pres">
      <dgm:prSet presAssocID="{71EADA83-DC1D-4752-B168-DD854F38615A}" presName="tx2" presStyleLbl="revTx" presStyleIdx="2" presStyleCnt="10"/>
      <dgm:spPr/>
    </dgm:pt>
    <dgm:pt modelId="{C296D311-39ED-40D6-B59D-E97F27CE06C4}" type="pres">
      <dgm:prSet presAssocID="{71EADA83-DC1D-4752-B168-DD854F38615A}" presName="vert2" presStyleCnt="0"/>
      <dgm:spPr/>
    </dgm:pt>
    <dgm:pt modelId="{302BD519-5FD9-408B-9F69-2FFCEED37FC0}" type="pres">
      <dgm:prSet presAssocID="{71EADA83-DC1D-4752-B168-DD854F38615A}" presName="thinLine2b" presStyleLbl="callout" presStyleIdx="1" presStyleCnt="9"/>
      <dgm:spPr/>
    </dgm:pt>
    <dgm:pt modelId="{580E5AA9-A97A-41AA-83F5-AE71B42DFD78}" type="pres">
      <dgm:prSet presAssocID="{71EADA83-DC1D-4752-B168-DD854F38615A}" presName="vertSpace2b" presStyleCnt="0"/>
      <dgm:spPr/>
    </dgm:pt>
    <dgm:pt modelId="{17D0E0C4-E64D-4109-9ED3-2E1184BA2128}" type="pres">
      <dgm:prSet presAssocID="{194C07D7-33DF-4618-9F10-3A12C36A66F6}" presName="horz2" presStyleCnt="0"/>
      <dgm:spPr/>
    </dgm:pt>
    <dgm:pt modelId="{3B13F193-7389-4CAF-9BA9-7AFCE00E5A0D}" type="pres">
      <dgm:prSet presAssocID="{194C07D7-33DF-4618-9F10-3A12C36A66F6}" presName="horzSpace2" presStyleCnt="0"/>
      <dgm:spPr/>
    </dgm:pt>
    <dgm:pt modelId="{DC266FE7-2B7E-45A8-994E-49B2E1280C95}" type="pres">
      <dgm:prSet presAssocID="{194C07D7-33DF-4618-9F10-3A12C36A66F6}" presName="tx2" presStyleLbl="revTx" presStyleIdx="3" presStyleCnt="10"/>
      <dgm:spPr/>
    </dgm:pt>
    <dgm:pt modelId="{E2668B5A-6823-41B5-81AE-9C9B5FAC1D25}" type="pres">
      <dgm:prSet presAssocID="{194C07D7-33DF-4618-9F10-3A12C36A66F6}" presName="vert2" presStyleCnt="0"/>
      <dgm:spPr/>
    </dgm:pt>
    <dgm:pt modelId="{8D57FBB2-AC64-4CB9-80F7-8BE54C4C3C64}" type="pres">
      <dgm:prSet presAssocID="{194C07D7-33DF-4618-9F10-3A12C36A66F6}" presName="thinLine2b" presStyleLbl="callout" presStyleIdx="2" presStyleCnt="9"/>
      <dgm:spPr/>
    </dgm:pt>
    <dgm:pt modelId="{7037AFD1-AAE1-430D-8946-D407BBEA312F}" type="pres">
      <dgm:prSet presAssocID="{194C07D7-33DF-4618-9F10-3A12C36A66F6}" presName="vertSpace2b" presStyleCnt="0"/>
      <dgm:spPr/>
    </dgm:pt>
    <dgm:pt modelId="{A3E9A42B-0B52-452A-A9CE-16CDAEE2F5DF}" type="pres">
      <dgm:prSet presAssocID="{9BE65F7D-E438-4ADA-BDFD-F79A2C139918}" presName="horz2" presStyleCnt="0"/>
      <dgm:spPr/>
    </dgm:pt>
    <dgm:pt modelId="{9EC6C557-605E-4303-8C67-0C301FC3AE3F}" type="pres">
      <dgm:prSet presAssocID="{9BE65F7D-E438-4ADA-BDFD-F79A2C139918}" presName="horzSpace2" presStyleCnt="0"/>
      <dgm:spPr/>
    </dgm:pt>
    <dgm:pt modelId="{A05B87B3-8CA8-4A22-A2FC-E0A87C5FC27C}" type="pres">
      <dgm:prSet presAssocID="{9BE65F7D-E438-4ADA-BDFD-F79A2C139918}" presName="tx2" presStyleLbl="revTx" presStyleIdx="4" presStyleCnt="10"/>
      <dgm:spPr/>
    </dgm:pt>
    <dgm:pt modelId="{E3933872-232C-4961-9952-FFE053523374}" type="pres">
      <dgm:prSet presAssocID="{9BE65F7D-E438-4ADA-BDFD-F79A2C139918}" presName="vert2" presStyleCnt="0"/>
      <dgm:spPr/>
    </dgm:pt>
    <dgm:pt modelId="{5C7A29B1-C5EF-451F-9E29-558C9C74D144}" type="pres">
      <dgm:prSet presAssocID="{9BE65F7D-E438-4ADA-BDFD-F79A2C139918}" presName="thinLine2b" presStyleLbl="callout" presStyleIdx="3" presStyleCnt="9"/>
      <dgm:spPr/>
    </dgm:pt>
    <dgm:pt modelId="{6FCB770D-5667-4208-A2AD-7D78F3538AE9}" type="pres">
      <dgm:prSet presAssocID="{9BE65F7D-E438-4ADA-BDFD-F79A2C139918}" presName="vertSpace2b" presStyleCnt="0"/>
      <dgm:spPr/>
    </dgm:pt>
    <dgm:pt modelId="{5A9C3CBD-CF70-4005-BCA7-3C7108BAB3B1}" type="pres">
      <dgm:prSet presAssocID="{A755BC5E-25F4-45BF-98C0-CF7FC7CEFD50}" presName="horz2" presStyleCnt="0"/>
      <dgm:spPr/>
    </dgm:pt>
    <dgm:pt modelId="{CA8C7969-E84F-4D19-8F9F-302D514C79D3}" type="pres">
      <dgm:prSet presAssocID="{A755BC5E-25F4-45BF-98C0-CF7FC7CEFD50}" presName="horzSpace2" presStyleCnt="0"/>
      <dgm:spPr/>
    </dgm:pt>
    <dgm:pt modelId="{B3C91031-890A-4F79-929D-2BF3DB5635C9}" type="pres">
      <dgm:prSet presAssocID="{A755BC5E-25F4-45BF-98C0-CF7FC7CEFD50}" presName="tx2" presStyleLbl="revTx" presStyleIdx="5" presStyleCnt="10"/>
      <dgm:spPr/>
    </dgm:pt>
    <dgm:pt modelId="{D5B9A82D-9E07-4E86-AC52-C3BD585DC83F}" type="pres">
      <dgm:prSet presAssocID="{A755BC5E-25F4-45BF-98C0-CF7FC7CEFD50}" presName="vert2" presStyleCnt="0"/>
      <dgm:spPr/>
    </dgm:pt>
    <dgm:pt modelId="{CA96A12C-FAF6-4243-9270-64A76B84C925}" type="pres">
      <dgm:prSet presAssocID="{A755BC5E-25F4-45BF-98C0-CF7FC7CEFD50}" presName="thinLine2b" presStyleLbl="callout" presStyleIdx="4" presStyleCnt="9"/>
      <dgm:spPr/>
    </dgm:pt>
    <dgm:pt modelId="{40A44463-8A27-4ECB-8D20-FB7C836F0C97}" type="pres">
      <dgm:prSet presAssocID="{A755BC5E-25F4-45BF-98C0-CF7FC7CEFD50}" presName="vertSpace2b" presStyleCnt="0"/>
      <dgm:spPr/>
    </dgm:pt>
    <dgm:pt modelId="{E52FB1B5-7161-480B-86E1-364F6019001E}" type="pres">
      <dgm:prSet presAssocID="{4A7F9BA7-E50E-44CF-A727-726EE3DECC63}" presName="horz2" presStyleCnt="0"/>
      <dgm:spPr/>
    </dgm:pt>
    <dgm:pt modelId="{A672F210-3328-431D-8E54-3C27F2FEA45B}" type="pres">
      <dgm:prSet presAssocID="{4A7F9BA7-E50E-44CF-A727-726EE3DECC63}" presName="horzSpace2" presStyleCnt="0"/>
      <dgm:spPr/>
    </dgm:pt>
    <dgm:pt modelId="{D2DF2AE1-E2EA-4561-A7A3-BA698C5D6A6F}" type="pres">
      <dgm:prSet presAssocID="{4A7F9BA7-E50E-44CF-A727-726EE3DECC63}" presName="tx2" presStyleLbl="revTx" presStyleIdx="6" presStyleCnt="10"/>
      <dgm:spPr/>
    </dgm:pt>
    <dgm:pt modelId="{547B49F8-6B99-49F2-AE8C-6E1C62C28B29}" type="pres">
      <dgm:prSet presAssocID="{4A7F9BA7-E50E-44CF-A727-726EE3DECC63}" presName="vert2" presStyleCnt="0"/>
      <dgm:spPr/>
    </dgm:pt>
    <dgm:pt modelId="{C08DFBE8-418A-4384-B7F2-8CECB6E6695B}" type="pres">
      <dgm:prSet presAssocID="{4A7F9BA7-E50E-44CF-A727-726EE3DECC63}" presName="thinLine2b" presStyleLbl="callout" presStyleIdx="5" presStyleCnt="9"/>
      <dgm:spPr/>
    </dgm:pt>
    <dgm:pt modelId="{FA0835AF-B3E2-434F-B3D9-5A96096B0764}" type="pres">
      <dgm:prSet presAssocID="{4A7F9BA7-E50E-44CF-A727-726EE3DECC63}" presName="vertSpace2b" presStyleCnt="0"/>
      <dgm:spPr/>
    </dgm:pt>
    <dgm:pt modelId="{9157078B-CED1-476D-80CA-6D3C965A5E3F}" type="pres">
      <dgm:prSet presAssocID="{FC9FF415-F333-4D4A-9D87-C922DB2B7992}" presName="horz2" presStyleCnt="0"/>
      <dgm:spPr/>
    </dgm:pt>
    <dgm:pt modelId="{FC072A26-136E-4CE4-B931-088431947B84}" type="pres">
      <dgm:prSet presAssocID="{FC9FF415-F333-4D4A-9D87-C922DB2B7992}" presName="horzSpace2" presStyleCnt="0"/>
      <dgm:spPr/>
    </dgm:pt>
    <dgm:pt modelId="{0A1A4CAA-0BA3-4227-84A5-49C77F433820}" type="pres">
      <dgm:prSet presAssocID="{FC9FF415-F333-4D4A-9D87-C922DB2B7992}" presName="tx2" presStyleLbl="revTx" presStyleIdx="7" presStyleCnt="10"/>
      <dgm:spPr/>
    </dgm:pt>
    <dgm:pt modelId="{F72CD6D6-DC3D-4688-92D8-F8471E31B57B}" type="pres">
      <dgm:prSet presAssocID="{FC9FF415-F333-4D4A-9D87-C922DB2B7992}" presName="vert2" presStyleCnt="0"/>
      <dgm:spPr/>
    </dgm:pt>
    <dgm:pt modelId="{3EB0B854-339E-48E5-8B9E-0A6AB1BA7F84}" type="pres">
      <dgm:prSet presAssocID="{FC9FF415-F333-4D4A-9D87-C922DB2B7992}" presName="thinLine2b" presStyleLbl="callout" presStyleIdx="6" presStyleCnt="9"/>
      <dgm:spPr/>
    </dgm:pt>
    <dgm:pt modelId="{2C790E28-1561-470B-A385-1FACA7BC836C}" type="pres">
      <dgm:prSet presAssocID="{FC9FF415-F333-4D4A-9D87-C922DB2B7992}" presName="vertSpace2b" presStyleCnt="0"/>
      <dgm:spPr/>
    </dgm:pt>
    <dgm:pt modelId="{B1FA1283-701A-4058-8509-A9A358D621C3}" type="pres">
      <dgm:prSet presAssocID="{7FED9A2C-9ACD-483C-9D8B-A4BDD0FF3255}" presName="horz2" presStyleCnt="0"/>
      <dgm:spPr/>
    </dgm:pt>
    <dgm:pt modelId="{B44B1597-0231-4BE8-9DEA-D365EB8E1747}" type="pres">
      <dgm:prSet presAssocID="{7FED9A2C-9ACD-483C-9D8B-A4BDD0FF3255}" presName="horzSpace2" presStyleCnt="0"/>
      <dgm:spPr/>
    </dgm:pt>
    <dgm:pt modelId="{0B6006E1-F3C6-4166-889E-C9231EA94E6F}" type="pres">
      <dgm:prSet presAssocID="{7FED9A2C-9ACD-483C-9D8B-A4BDD0FF3255}" presName="tx2" presStyleLbl="revTx" presStyleIdx="8" presStyleCnt="10"/>
      <dgm:spPr/>
    </dgm:pt>
    <dgm:pt modelId="{32413580-CCDE-4FC2-9FEA-E4413E715A30}" type="pres">
      <dgm:prSet presAssocID="{7FED9A2C-9ACD-483C-9D8B-A4BDD0FF3255}" presName="vert2" presStyleCnt="0"/>
      <dgm:spPr/>
    </dgm:pt>
    <dgm:pt modelId="{D789EDBF-1FA5-4A57-B0E6-6C81A89B7757}" type="pres">
      <dgm:prSet presAssocID="{7FED9A2C-9ACD-483C-9D8B-A4BDD0FF3255}" presName="thinLine2b" presStyleLbl="callout" presStyleIdx="7" presStyleCnt="9"/>
      <dgm:spPr/>
    </dgm:pt>
    <dgm:pt modelId="{0888DB2E-81F1-45D4-A08C-CA9BDB5F55CF}" type="pres">
      <dgm:prSet presAssocID="{7FED9A2C-9ACD-483C-9D8B-A4BDD0FF3255}" presName="vertSpace2b" presStyleCnt="0"/>
      <dgm:spPr/>
    </dgm:pt>
    <dgm:pt modelId="{91722449-791C-443D-8ACE-187BC61F73A3}" type="pres">
      <dgm:prSet presAssocID="{C83F32E4-AE96-4C33-B968-D416B9020B81}" presName="horz2" presStyleCnt="0"/>
      <dgm:spPr/>
    </dgm:pt>
    <dgm:pt modelId="{D7EBFF04-57FB-4B74-89FC-624FA7B15A97}" type="pres">
      <dgm:prSet presAssocID="{C83F32E4-AE96-4C33-B968-D416B9020B81}" presName="horzSpace2" presStyleCnt="0"/>
      <dgm:spPr/>
    </dgm:pt>
    <dgm:pt modelId="{5E4AB57B-0607-4E69-8BE6-F8B5C43278E8}" type="pres">
      <dgm:prSet presAssocID="{C83F32E4-AE96-4C33-B968-D416B9020B81}" presName="tx2" presStyleLbl="revTx" presStyleIdx="9" presStyleCnt="10"/>
      <dgm:spPr/>
    </dgm:pt>
    <dgm:pt modelId="{DC414E03-65DF-4793-B628-AF2BDC161593}" type="pres">
      <dgm:prSet presAssocID="{C83F32E4-AE96-4C33-B968-D416B9020B81}" presName="vert2" presStyleCnt="0"/>
      <dgm:spPr/>
    </dgm:pt>
    <dgm:pt modelId="{233D3F56-F0E5-4E23-823A-AA12F9EF5B27}" type="pres">
      <dgm:prSet presAssocID="{C83F32E4-AE96-4C33-B968-D416B9020B81}" presName="thinLine2b" presStyleLbl="callout" presStyleIdx="8" presStyleCnt="9"/>
      <dgm:spPr/>
    </dgm:pt>
    <dgm:pt modelId="{008271C0-7B7F-49D7-8811-DE41784BC900}" type="pres">
      <dgm:prSet presAssocID="{C83F32E4-AE96-4C33-B968-D416B9020B81}" presName="vertSpace2b" presStyleCnt="0"/>
      <dgm:spPr/>
    </dgm:pt>
  </dgm:ptLst>
  <dgm:cxnLst>
    <dgm:cxn modelId="{CAB4F8E3-A244-4535-9DD4-59469C3B25E9}" type="presOf" srcId="{FC9FF415-F333-4D4A-9D87-C922DB2B7992}" destId="{0A1A4CAA-0BA3-4227-84A5-49C77F433820}" srcOrd="0" destOrd="0" presId="urn:microsoft.com/office/officeart/2008/layout/LinedList"/>
    <dgm:cxn modelId="{295BA5E9-3576-42D4-93A6-5C3E0A45AA1B}" srcId="{ABD7B778-5230-4AB1-8E68-69912DC4DC83}" destId="{4A7F9BA7-E50E-44CF-A727-726EE3DECC63}" srcOrd="5" destOrd="0" parTransId="{9F02C428-BF8F-4A8E-B811-E90E65503F0C}" sibTransId="{D096959D-9404-44FF-8A84-BADF7DC40445}"/>
    <dgm:cxn modelId="{F2640B42-0776-4083-8EEE-E8114D641CE8}" srcId="{ABD7B778-5230-4AB1-8E68-69912DC4DC83}" destId="{FC9FF415-F333-4D4A-9D87-C922DB2B7992}" srcOrd="6" destOrd="0" parTransId="{B9D5D60F-A78A-4E7B-9316-92BDA153D3DE}" sibTransId="{75924810-0232-4BEC-BEA9-57FF713EE7F9}"/>
    <dgm:cxn modelId="{3DF3C751-8489-49E4-9F26-5227554A3F3C}" type="presOf" srcId="{7FED9A2C-9ACD-483C-9D8B-A4BDD0FF3255}" destId="{0B6006E1-F3C6-4166-889E-C9231EA94E6F}" srcOrd="0" destOrd="0" presId="urn:microsoft.com/office/officeart/2008/layout/LinedList"/>
    <dgm:cxn modelId="{F141C50B-3F00-4F13-8C8A-A73AB1630DAE}" type="presOf" srcId="{194C07D7-33DF-4618-9F10-3A12C36A66F6}" destId="{DC266FE7-2B7E-45A8-994E-49B2E1280C95}" srcOrd="0" destOrd="0" presId="urn:microsoft.com/office/officeart/2008/layout/LinedList"/>
    <dgm:cxn modelId="{18EFE65E-FCDE-4E37-ACAA-0DC5F43565B1}" srcId="{ABD7B778-5230-4AB1-8E68-69912DC4DC83}" destId="{7FED9A2C-9ACD-483C-9D8B-A4BDD0FF3255}" srcOrd="7" destOrd="0" parTransId="{2154072C-CEDB-4C9F-A0E5-311CA5555735}" sibTransId="{1852CD3C-BBB3-4A5F-B972-F57CE513276F}"/>
    <dgm:cxn modelId="{520F6251-07F6-4588-A048-14DFC51A673B}" type="presOf" srcId="{D9AE871A-3053-4D88-84BC-474DCC6F08F2}" destId="{A79FBD06-BF09-4012-9898-0A75B8C097BF}" srcOrd="0" destOrd="0" presId="urn:microsoft.com/office/officeart/2008/layout/LinedList"/>
    <dgm:cxn modelId="{4A0C50B7-2223-48CA-8C8B-0936E3BC2D3B}" type="presOf" srcId="{A755BC5E-25F4-45BF-98C0-CF7FC7CEFD50}" destId="{B3C91031-890A-4F79-929D-2BF3DB5635C9}" srcOrd="0" destOrd="0" presId="urn:microsoft.com/office/officeart/2008/layout/LinedList"/>
    <dgm:cxn modelId="{0D32CDF7-7F33-45FF-BBA3-2972B433B9FB}" srcId="{ABD7B778-5230-4AB1-8E68-69912DC4DC83}" destId="{9BE65F7D-E438-4ADA-BDFD-F79A2C139918}" srcOrd="3" destOrd="0" parTransId="{DEDF992B-4DC6-488E-A7EA-BB3E641B7368}" sibTransId="{40A1473C-C339-4816-B7EB-9C9326AAA4A1}"/>
    <dgm:cxn modelId="{3972438A-36C5-4E64-9C9C-1A375A8CE938}" srcId="{ABD7B778-5230-4AB1-8E68-69912DC4DC83}" destId="{71EADA83-DC1D-4752-B168-DD854F38615A}" srcOrd="1" destOrd="0" parTransId="{437C94BD-26E0-4921-980E-9003E487A53E}" sibTransId="{E31D8867-B107-4AD9-806A-872B68103D47}"/>
    <dgm:cxn modelId="{B60B5FD3-3DA6-4409-BB1B-9EA45B1F4BF6}" srcId="{ABD7B778-5230-4AB1-8E68-69912DC4DC83}" destId="{A755BC5E-25F4-45BF-98C0-CF7FC7CEFD50}" srcOrd="4" destOrd="0" parTransId="{210C2C16-19DE-48CE-A0DD-3D5E6652AB3B}" sibTransId="{EF33B55D-B334-4671-A0C4-69D28F4704C2}"/>
    <dgm:cxn modelId="{730BB701-CCF2-4B62-A727-5766F99BEF97}" type="presOf" srcId="{BBF56F54-1319-41F8-BAAD-A4763613136F}" destId="{EF2AA60F-0ED0-49BD-B4A1-6DD45B63F5B7}" srcOrd="0" destOrd="0" presId="urn:microsoft.com/office/officeart/2008/layout/LinedList"/>
    <dgm:cxn modelId="{C5DAAB98-87FB-46A3-AC8C-E9478D0632EC}" srcId="{ABD7B778-5230-4AB1-8E68-69912DC4DC83}" destId="{D9AE871A-3053-4D88-84BC-474DCC6F08F2}" srcOrd="0" destOrd="0" parTransId="{841EF266-53FA-4C9F-B30B-90E69A915F30}" sibTransId="{DBDE2C55-7545-4B4F-A2E9-DF652AE213E9}"/>
    <dgm:cxn modelId="{F2328C52-0FFA-4032-8B0B-574BE80D0CD5}" type="presOf" srcId="{ABD7B778-5230-4AB1-8E68-69912DC4DC83}" destId="{1349BFF4-8F06-426C-AC30-BDD8F235C684}" srcOrd="0" destOrd="0" presId="urn:microsoft.com/office/officeart/2008/layout/LinedList"/>
    <dgm:cxn modelId="{CB2D59FB-E18C-4942-8E5A-82490C2C55E0}" srcId="{ABD7B778-5230-4AB1-8E68-69912DC4DC83}" destId="{194C07D7-33DF-4618-9F10-3A12C36A66F6}" srcOrd="2" destOrd="0" parTransId="{FDE929CD-7560-40FF-A2E2-1777DE23F39A}" sibTransId="{D3D7C7F8-7CAD-4FA9-BCCD-8F7F8D287F5E}"/>
    <dgm:cxn modelId="{FE51D013-F795-4843-874F-A59DCF1EDC7D}" type="presOf" srcId="{9BE65F7D-E438-4ADA-BDFD-F79A2C139918}" destId="{A05B87B3-8CA8-4A22-A2FC-E0A87C5FC27C}" srcOrd="0" destOrd="0" presId="urn:microsoft.com/office/officeart/2008/layout/LinedList"/>
    <dgm:cxn modelId="{AA564AD6-1716-45F9-A0AA-77D68E12C738}" type="presOf" srcId="{71EADA83-DC1D-4752-B168-DD854F38615A}" destId="{956CB663-EFE3-4D69-9C10-F01DD55DA685}" srcOrd="0" destOrd="0" presId="urn:microsoft.com/office/officeart/2008/layout/LinedList"/>
    <dgm:cxn modelId="{E88F531D-215B-4342-8D27-1723DAACBD50}" srcId="{BBF56F54-1319-41F8-BAAD-A4763613136F}" destId="{ABD7B778-5230-4AB1-8E68-69912DC4DC83}" srcOrd="0" destOrd="0" parTransId="{6C311CF1-5115-4A2E-B23F-CF58F02C86D0}" sibTransId="{23800F4B-E86C-4524-91A5-1D148BBC4558}"/>
    <dgm:cxn modelId="{CF075B3B-467E-46ED-938E-F25787349A83}" srcId="{ABD7B778-5230-4AB1-8E68-69912DC4DC83}" destId="{C83F32E4-AE96-4C33-B968-D416B9020B81}" srcOrd="8" destOrd="0" parTransId="{0986D8D4-58B4-4FFE-98A3-416A10D83672}" sibTransId="{00F3A4BC-4675-48E6-A718-C7CB4AAA5735}"/>
    <dgm:cxn modelId="{F891291D-24E1-4844-B588-D336C37A2733}" type="presOf" srcId="{4A7F9BA7-E50E-44CF-A727-726EE3DECC63}" destId="{D2DF2AE1-E2EA-4561-A7A3-BA698C5D6A6F}" srcOrd="0" destOrd="0" presId="urn:microsoft.com/office/officeart/2008/layout/LinedList"/>
    <dgm:cxn modelId="{91E0E74F-B2BF-4EE6-B249-2271AC1019C2}" type="presOf" srcId="{C83F32E4-AE96-4C33-B968-D416B9020B81}" destId="{5E4AB57B-0607-4E69-8BE6-F8B5C43278E8}" srcOrd="0" destOrd="0" presId="urn:microsoft.com/office/officeart/2008/layout/LinedList"/>
    <dgm:cxn modelId="{9320BC42-3BC4-4910-8B96-DB94493723EE}" type="presParOf" srcId="{EF2AA60F-0ED0-49BD-B4A1-6DD45B63F5B7}" destId="{DBA11ABF-4189-4DF8-A2DB-2AA685824A63}" srcOrd="0" destOrd="0" presId="urn:microsoft.com/office/officeart/2008/layout/LinedList"/>
    <dgm:cxn modelId="{50291D00-55BF-482B-A738-7F4798FE7925}" type="presParOf" srcId="{EF2AA60F-0ED0-49BD-B4A1-6DD45B63F5B7}" destId="{59D2D262-40D8-4145-BFF0-3288C198F8D4}" srcOrd="1" destOrd="0" presId="urn:microsoft.com/office/officeart/2008/layout/LinedList"/>
    <dgm:cxn modelId="{0B191BFD-EEE1-4C19-8CD9-BF9F0E627734}" type="presParOf" srcId="{59D2D262-40D8-4145-BFF0-3288C198F8D4}" destId="{1349BFF4-8F06-426C-AC30-BDD8F235C684}" srcOrd="0" destOrd="0" presId="urn:microsoft.com/office/officeart/2008/layout/LinedList"/>
    <dgm:cxn modelId="{43809964-2E49-47F6-83B7-1025F061400A}" type="presParOf" srcId="{59D2D262-40D8-4145-BFF0-3288C198F8D4}" destId="{C87DB860-7916-470B-88E2-91FA6B0E1950}" srcOrd="1" destOrd="0" presId="urn:microsoft.com/office/officeart/2008/layout/LinedList"/>
    <dgm:cxn modelId="{8F614B7D-A4B8-4DED-AA53-CB1F9FEC672B}" type="presParOf" srcId="{C87DB860-7916-470B-88E2-91FA6B0E1950}" destId="{38151897-F387-4AD3-A4CF-76D2243E1FB0}" srcOrd="0" destOrd="0" presId="urn:microsoft.com/office/officeart/2008/layout/LinedList"/>
    <dgm:cxn modelId="{0F796438-5277-4AF7-B327-04CE46A7E20E}" type="presParOf" srcId="{C87DB860-7916-470B-88E2-91FA6B0E1950}" destId="{CD957419-81B0-4AB7-BB2E-2A15D3F41651}" srcOrd="1" destOrd="0" presId="urn:microsoft.com/office/officeart/2008/layout/LinedList"/>
    <dgm:cxn modelId="{CBD0065A-70CD-4DB3-9626-10D033EC3A3D}" type="presParOf" srcId="{CD957419-81B0-4AB7-BB2E-2A15D3F41651}" destId="{D740EC38-2AD3-481C-BD93-5380F4CD35AD}" srcOrd="0" destOrd="0" presId="urn:microsoft.com/office/officeart/2008/layout/LinedList"/>
    <dgm:cxn modelId="{9A939688-CD80-431B-8122-6EAF45B7A614}" type="presParOf" srcId="{CD957419-81B0-4AB7-BB2E-2A15D3F41651}" destId="{A79FBD06-BF09-4012-9898-0A75B8C097BF}" srcOrd="1" destOrd="0" presId="urn:microsoft.com/office/officeart/2008/layout/LinedList"/>
    <dgm:cxn modelId="{0D536017-7038-462E-8385-F2D9122C1FCC}" type="presParOf" srcId="{CD957419-81B0-4AB7-BB2E-2A15D3F41651}" destId="{FCCEA4D5-AB58-40A2-AF9E-EB376DCEFDB0}" srcOrd="2" destOrd="0" presId="urn:microsoft.com/office/officeart/2008/layout/LinedList"/>
    <dgm:cxn modelId="{23C593A8-3798-4B7A-9E3F-CED787E6CC23}" type="presParOf" srcId="{C87DB860-7916-470B-88E2-91FA6B0E1950}" destId="{B2E88E68-D45C-4A36-BEE6-3A0EA6DB1A5F}" srcOrd="2" destOrd="0" presId="urn:microsoft.com/office/officeart/2008/layout/LinedList"/>
    <dgm:cxn modelId="{1DC178F3-EEB6-40FD-8B78-6E14D570B1B2}" type="presParOf" srcId="{C87DB860-7916-470B-88E2-91FA6B0E1950}" destId="{43574AD2-D636-4A0E-A3FF-5059629D495C}" srcOrd="3" destOrd="0" presId="urn:microsoft.com/office/officeart/2008/layout/LinedList"/>
    <dgm:cxn modelId="{CFC491F0-C701-49B8-AD5E-11DE05672D8D}" type="presParOf" srcId="{C87DB860-7916-470B-88E2-91FA6B0E1950}" destId="{DA1B0CCA-B7EB-45C3-AE91-61DA4860EF62}" srcOrd="4" destOrd="0" presId="urn:microsoft.com/office/officeart/2008/layout/LinedList"/>
    <dgm:cxn modelId="{C8BDED2A-9EEB-495B-8A6E-9FA72014D9D4}" type="presParOf" srcId="{DA1B0CCA-B7EB-45C3-AE91-61DA4860EF62}" destId="{BAA2797F-8F4F-4CCF-83E2-BBB2C0F57B12}" srcOrd="0" destOrd="0" presId="urn:microsoft.com/office/officeart/2008/layout/LinedList"/>
    <dgm:cxn modelId="{1E36B7BB-6374-4DEE-B0D4-780310B63A5B}" type="presParOf" srcId="{DA1B0CCA-B7EB-45C3-AE91-61DA4860EF62}" destId="{956CB663-EFE3-4D69-9C10-F01DD55DA685}" srcOrd="1" destOrd="0" presId="urn:microsoft.com/office/officeart/2008/layout/LinedList"/>
    <dgm:cxn modelId="{ACED234A-36A3-4A66-A347-C433EB20EB51}" type="presParOf" srcId="{DA1B0CCA-B7EB-45C3-AE91-61DA4860EF62}" destId="{C296D311-39ED-40D6-B59D-E97F27CE06C4}" srcOrd="2" destOrd="0" presId="urn:microsoft.com/office/officeart/2008/layout/LinedList"/>
    <dgm:cxn modelId="{27467822-1E8A-4C6F-BF5A-995401261FFB}" type="presParOf" srcId="{C87DB860-7916-470B-88E2-91FA6B0E1950}" destId="{302BD519-5FD9-408B-9F69-2FFCEED37FC0}" srcOrd="5" destOrd="0" presId="urn:microsoft.com/office/officeart/2008/layout/LinedList"/>
    <dgm:cxn modelId="{05C80CF1-CA82-44A9-A666-09CBAB43A1C3}" type="presParOf" srcId="{C87DB860-7916-470B-88E2-91FA6B0E1950}" destId="{580E5AA9-A97A-41AA-83F5-AE71B42DFD78}" srcOrd="6" destOrd="0" presId="urn:microsoft.com/office/officeart/2008/layout/LinedList"/>
    <dgm:cxn modelId="{940E9464-624D-4A77-921E-83C06F432F04}" type="presParOf" srcId="{C87DB860-7916-470B-88E2-91FA6B0E1950}" destId="{17D0E0C4-E64D-4109-9ED3-2E1184BA2128}" srcOrd="7" destOrd="0" presId="urn:microsoft.com/office/officeart/2008/layout/LinedList"/>
    <dgm:cxn modelId="{D507941E-80C1-4D51-9FD6-F87A4F9B7C9B}" type="presParOf" srcId="{17D0E0C4-E64D-4109-9ED3-2E1184BA2128}" destId="{3B13F193-7389-4CAF-9BA9-7AFCE00E5A0D}" srcOrd="0" destOrd="0" presId="urn:microsoft.com/office/officeart/2008/layout/LinedList"/>
    <dgm:cxn modelId="{07AC732D-5C12-4733-979E-7F2C2FAB282F}" type="presParOf" srcId="{17D0E0C4-E64D-4109-9ED3-2E1184BA2128}" destId="{DC266FE7-2B7E-45A8-994E-49B2E1280C95}" srcOrd="1" destOrd="0" presId="urn:microsoft.com/office/officeart/2008/layout/LinedList"/>
    <dgm:cxn modelId="{FD4FD42C-8137-48D3-A05A-1B1610BE34F7}" type="presParOf" srcId="{17D0E0C4-E64D-4109-9ED3-2E1184BA2128}" destId="{E2668B5A-6823-41B5-81AE-9C9B5FAC1D25}" srcOrd="2" destOrd="0" presId="urn:microsoft.com/office/officeart/2008/layout/LinedList"/>
    <dgm:cxn modelId="{6536F158-EA08-4543-91F1-05302392DAFB}" type="presParOf" srcId="{C87DB860-7916-470B-88E2-91FA6B0E1950}" destId="{8D57FBB2-AC64-4CB9-80F7-8BE54C4C3C64}" srcOrd="8" destOrd="0" presId="urn:microsoft.com/office/officeart/2008/layout/LinedList"/>
    <dgm:cxn modelId="{1A161A97-A3A0-4D72-AEB0-DA140CF52D42}" type="presParOf" srcId="{C87DB860-7916-470B-88E2-91FA6B0E1950}" destId="{7037AFD1-AAE1-430D-8946-D407BBEA312F}" srcOrd="9" destOrd="0" presId="urn:microsoft.com/office/officeart/2008/layout/LinedList"/>
    <dgm:cxn modelId="{6E5355CC-ADAF-47B1-BFF9-4BC78D1CF732}" type="presParOf" srcId="{C87DB860-7916-470B-88E2-91FA6B0E1950}" destId="{A3E9A42B-0B52-452A-A9CE-16CDAEE2F5DF}" srcOrd="10" destOrd="0" presId="urn:microsoft.com/office/officeart/2008/layout/LinedList"/>
    <dgm:cxn modelId="{0729764C-CCDE-4CB7-B2DB-0BC55B9F6BBD}" type="presParOf" srcId="{A3E9A42B-0B52-452A-A9CE-16CDAEE2F5DF}" destId="{9EC6C557-605E-4303-8C67-0C301FC3AE3F}" srcOrd="0" destOrd="0" presId="urn:microsoft.com/office/officeart/2008/layout/LinedList"/>
    <dgm:cxn modelId="{B9FD9EE5-FD2C-47BF-A423-7A381D872A9D}" type="presParOf" srcId="{A3E9A42B-0B52-452A-A9CE-16CDAEE2F5DF}" destId="{A05B87B3-8CA8-4A22-A2FC-E0A87C5FC27C}" srcOrd="1" destOrd="0" presId="urn:microsoft.com/office/officeart/2008/layout/LinedList"/>
    <dgm:cxn modelId="{A184A988-7D33-4109-AE78-668EA5D38B2B}" type="presParOf" srcId="{A3E9A42B-0B52-452A-A9CE-16CDAEE2F5DF}" destId="{E3933872-232C-4961-9952-FFE053523374}" srcOrd="2" destOrd="0" presId="urn:microsoft.com/office/officeart/2008/layout/LinedList"/>
    <dgm:cxn modelId="{EFB65702-529D-47B8-A24D-63C7A1FAEF8C}" type="presParOf" srcId="{C87DB860-7916-470B-88E2-91FA6B0E1950}" destId="{5C7A29B1-C5EF-451F-9E29-558C9C74D144}" srcOrd="11" destOrd="0" presId="urn:microsoft.com/office/officeart/2008/layout/LinedList"/>
    <dgm:cxn modelId="{2A50D673-B366-42E4-BB0D-540C29FAD518}" type="presParOf" srcId="{C87DB860-7916-470B-88E2-91FA6B0E1950}" destId="{6FCB770D-5667-4208-A2AD-7D78F3538AE9}" srcOrd="12" destOrd="0" presId="urn:microsoft.com/office/officeart/2008/layout/LinedList"/>
    <dgm:cxn modelId="{FB6E6F5A-C902-4618-84BB-0985C4CB1AA3}" type="presParOf" srcId="{C87DB860-7916-470B-88E2-91FA6B0E1950}" destId="{5A9C3CBD-CF70-4005-BCA7-3C7108BAB3B1}" srcOrd="13" destOrd="0" presId="urn:microsoft.com/office/officeart/2008/layout/LinedList"/>
    <dgm:cxn modelId="{C0701CCA-FEA2-4DE9-857F-D6BF1D62D27D}" type="presParOf" srcId="{5A9C3CBD-CF70-4005-BCA7-3C7108BAB3B1}" destId="{CA8C7969-E84F-4D19-8F9F-302D514C79D3}" srcOrd="0" destOrd="0" presId="urn:microsoft.com/office/officeart/2008/layout/LinedList"/>
    <dgm:cxn modelId="{DAB9FB39-9C0A-484F-96DC-10894938812B}" type="presParOf" srcId="{5A9C3CBD-CF70-4005-BCA7-3C7108BAB3B1}" destId="{B3C91031-890A-4F79-929D-2BF3DB5635C9}" srcOrd="1" destOrd="0" presId="urn:microsoft.com/office/officeart/2008/layout/LinedList"/>
    <dgm:cxn modelId="{6263F07A-DB5B-444B-890A-1A5F369AF39C}" type="presParOf" srcId="{5A9C3CBD-CF70-4005-BCA7-3C7108BAB3B1}" destId="{D5B9A82D-9E07-4E86-AC52-C3BD585DC83F}" srcOrd="2" destOrd="0" presId="urn:microsoft.com/office/officeart/2008/layout/LinedList"/>
    <dgm:cxn modelId="{7D432F29-2921-4E75-B89E-82780FE8A8B1}" type="presParOf" srcId="{C87DB860-7916-470B-88E2-91FA6B0E1950}" destId="{CA96A12C-FAF6-4243-9270-64A76B84C925}" srcOrd="14" destOrd="0" presId="urn:microsoft.com/office/officeart/2008/layout/LinedList"/>
    <dgm:cxn modelId="{83857D89-A913-41D8-890E-D4E2E2280C07}" type="presParOf" srcId="{C87DB860-7916-470B-88E2-91FA6B0E1950}" destId="{40A44463-8A27-4ECB-8D20-FB7C836F0C97}" srcOrd="15" destOrd="0" presId="urn:microsoft.com/office/officeart/2008/layout/LinedList"/>
    <dgm:cxn modelId="{43A4A48D-C24B-438D-A977-B559FB1D8B46}" type="presParOf" srcId="{C87DB860-7916-470B-88E2-91FA6B0E1950}" destId="{E52FB1B5-7161-480B-86E1-364F6019001E}" srcOrd="16" destOrd="0" presId="urn:microsoft.com/office/officeart/2008/layout/LinedList"/>
    <dgm:cxn modelId="{7BE0F9EE-419D-46FC-B077-5A1128A032BB}" type="presParOf" srcId="{E52FB1B5-7161-480B-86E1-364F6019001E}" destId="{A672F210-3328-431D-8E54-3C27F2FEA45B}" srcOrd="0" destOrd="0" presId="urn:microsoft.com/office/officeart/2008/layout/LinedList"/>
    <dgm:cxn modelId="{E444188E-C3EC-4C4F-8366-6610A208717E}" type="presParOf" srcId="{E52FB1B5-7161-480B-86E1-364F6019001E}" destId="{D2DF2AE1-E2EA-4561-A7A3-BA698C5D6A6F}" srcOrd="1" destOrd="0" presId="urn:microsoft.com/office/officeart/2008/layout/LinedList"/>
    <dgm:cxn modelId="{588D79DD-E0E2-41A8-AAB8-FE33779A5284}" type="presParOf" srcId="{E52FB1B5-7161-480B-86E1-364F6019001E}" destId="{547B49F8-6B99-49F2-AE8C-6E1C62C28B29}" srcOrd="2" destOrd="0" presId="urn:microsoft.com/office/officeart/2008/layout/LinedList"/>
    <dgm:cxn modelId="{0A1659C3-140E-4E43-AEE7-7ADE91B372E2}" type="presParOf" srcId="{C87DB860-7916-470B-88E2-91FA6B0E1950}" destId="{C08DFBE8-418A-4384-B7F2-8CECB6E6695B}" srcOrd="17" destOrd="0" presId="urn:microsoft.com/office/officeart/2008/layout/LinedList"/>
    <dgm:cxn modelId="{D33B7CFB-43B1-4AC2-B427-91D5279F171F}" type="presParOf" srcId="{C87DB860-7916-470B-88E2-91FA6B0E1950}" destId="{FA0835AF-B3E2-434F-B3D9-5A96096B0764}" srcOrd="18" destOrd="0" presId="urn:microsoft.com/office/officeart/2008/layout/LinedList"/>
    <dgm:cxn modelId="{9A59613F-032C-4B21-9CF2-D8451B16B270}" type="presParOf" srcId="{C87DB860-7916-470B-88E2-91FA6B0E1950}" destId="{9157078B-CED1-476D-80CA-6D3C965A5E3F}" srcOrd="19" destOrd="0" presId="urn:microsoft.com/office/officeart/2008/layout/LinedList"/>
    <dgm:cxn modelId="{2D34F4B3-25E8-4FD9-9F3A-91CC5932F2B9}" type="presParOf" srcId="{9157078B-CED1-476D-80CA-6D3C965A5E3F}" destId="{FC072A26-136E-4CE4-B931-088431947B84}" srcOrd="0" destOrd="0" presId="urn:microsoft.com/office/officeart/2008/layout/LinedList"/>
    <dgm:cxn modelId="{7E33A09E-6273-4CE3-A52E-D165CB553A66}" type="presParOf" srcId="{9157078B-CED1-476D-80CA-6D3C965A5E3F}" destId="{0A1A4CAA-0BA3-4227-84A5-49C77F433820}" srcOrd="1" destOrd="0" presId="urn:microsoft.com/office/officeart/2008/layout/LinedList"/>
    <dgm:cxn modelId="{33BA1333-A889-41C9-AC40-497626F433A7}" type="presParOf" srcId="{9157078B-CED1-476D-80CA-6D3C965A5E3F}" destId="{F72CD6D6-DC3D-4688-92D8-F8471E31B57B}" srcOrd="2" destOrd="0" presId="urn:microsoft.com/office/officeart/2008/layout/LinedList"/>
    <dgm:cxn modelId="{9609D9CF-5EF0-40BD-B4A7-8F230528F2C5}" type="presParOf" srcId="{C87DB860-7916-470B-88E2-91FA6B0E1950}" destId="{3EB0B854-339E-48E5-8B9E-0A6AB1BA7F84}" srcOrd="20" destOrd="0" presId="urn:microsoft.com/office/officeart/2008/layout/LinedList"/>
    <dgm:cxn modelId="{7DC9F0BB-20EB-43DE-B6E7-0CA0943E3697}" type="presParOf" srcId="{C87DB860-7916-470B-88E2-91FA6B0E1950}" destId="{2C790E28-1561-470B-A385-1FACA7BC836C}" srcOrd="21" destOrd="0" presId="urn:microsoft.com/office/officeart/2008/layout/LinedList"/>
    <dgm:cxn modelId="{E91AE0D4-0308-4D65-BCF4-DECDDE686561}" type="presParOf" srcId="{C87DB860-7916-470B-88E2-91FA6B0E1950}" destId="{B1FA1283-701A-4058-8509-A9A358D621C3}" srcOrd="22" destOrd="0" presId="urn:microsoft.com/office/officeart/2008/layout/LinedList"/>
    <dgm:cxn modelId="{B7CB06F8-0FCB-488C-B93C-C309FA8DECD6}" type="presParOf" srcId="{B1FA1283-701A-4058-8509-A9A358D621C3}" destId="{B44B1597-0231-4BE8-9DEA-D365EB8E1747}" srcOrd="0" destOrd="0" presId="urn:microsoft.com/office/officeart/2008/layout/LinedList"/>
    <dgm:cxn modelId="{3D50A5F7-77D8-4001-8C40-20596561885B}" type="presParOf" srcId="{B1FA1283-701A-4058-8509-A9A358D621C3}" destId="{0B6006E1-F3C6-4166-889E-C9231EA94E6F}" srcOrd="1" destOrd="0" presId="urn:microsoft.com/office/officeart/2008/layout/LinedList"/>
    <dgm:cxn modelId="{319BFB67-8699-41B2-9814-FE44FA3E37CA}" type="presParOf" srcId="{B1FA1283-701A-4058-8509-A9A358D621C3}" destId="{32413580-CCDE-4FC2-9FEA-E4413E715A30}" srcOrd="2" destOrd="0" presId="urn:microsoft.com/office/officeart/2008/layout/LinedList"/>
    <dgm:cxn modelId="{F4FF17E8-296D-4398-8C34-F9DEAB983821}" type="presParOf" srcId="{C87DB860-7916-470B-88E2-91FA6B0E1950}" destId="{D789EDBF-1FA5-4A57-B0E6-6C81A89B7757}" srcOrd="23" destOrd="0" presId="urn:microsoft.com/office/officeart/2008/layout/LinedList"/>
    <dgm:cxn modelId="{08799C8D-05FA-41CC-93FA-08E5C5249A9F}" type="presParOf" srcId="{C87DB860-7916-470B-88E2-91FA6B0E1950}" destId="{0888DB2E-81F1-45D4-A08C-CA9BDB5F55CF}" srcOrd="24" destOrd="0" presId="urn:microsoft.com/office/officeart/2008/layout/LinedList"/>
    <dgm:cxn modelId="{D46823D9-FBD4-475F-B9BF-9AD8C8913D00}" type="presParOf" srcId="{C87DB860-7916-470B-88E2-91FA6B0E1950}" destId="{91722449-791C-443D-8ACE-187BC61F73A3}" srcOrd="25" destOrd="0" presId="urn:microsoft.com/office/officeart/2008/layout/LinedList"/>
    <dgm:cxn modelId="{41DB7B6E-0477-4ED2-A2D5-BDE52F2D7512}" type="presParOf" srcId="{91722449-791C-443D-8ACE-187BC61F73A3}" destId="{D7EBFF04-57FB-4B74-89FC-624FA7B15A97}" srcOrd="0" destOrd="0" presId="urn:microsoft.com/office/officeart/2008/layout/LinedList"/>
    <dgm:cxn modelId="{6EB5C0A4-311F-46A3-B964-E43242D361B1}" type="presParOf" srcId="{91722449-791C-443D-8ACE-187BC61F73A3}" destId="{5E4AB57B-0607-4E69-8BE6-F8B5C43278E8}" srcOrd="1" destOrd="0" presId="urn:microsoft.com/office/officeart/2008/layout/LinedList"/>
    <dgm:cxn modelId="{EFBD3FDA-F4D3-4A6B-9EC7-0BD7F5ACF1A5}" type="presParOf" srcId="{91722449-791C-443D-8ACE-187BC61F73A3}" destId="{DC414E03-65DF-4793-B628-AF2BDC161593}" srcOrd="2" destOrd="0" presId="urn:microsoft.com/office/officeart/2008/layout/LinedList"/>
    <dgm:cxn modelId="{4AA2930C-B12B-43EC-9A6D-019D80FE8A63}" type="presParOf" srcId="{C87DB860-7916-470B-88E2-91FA6B0E1950}" destId="{233D3F56-F0E5-4E23-823A-AA12F9EF5B27}" srcOrd="26" destOrd="0" presId="urn:microsoft.com/office/officeart/2008/layout/LinedList"/>
    <dgm:cxn modelId="{54F83031-669F-4BD2-B2A0-B85ABE1FFF5F}" type="presParOf" srcId="{C87DB860-7916-470B-88E2-91FA6B0E1950}" destId="{008271C0-7B7F-49D7-8811-DE41784BC900}"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818BCE-3B1F-4188-8A41-E1C5888B6FA8}" type="doc">
      <dgm:prSet loTypeId="urn:microsoft.com/office/officeart/2005/8/layout/target2" loCatId="relationship" qsTypeId="urn:microsoft.com/office/officeart/2005/8/quickstyle/3d6" qsCatId="3D" csTypeId="urn:microsoft.com/office/officeart/2005/8/colors/accent0_1" csCatId="mainScheme" phldr="1"/>
      <dgm:spPr>
        <a:scene3d>
          <a:camera prst="perspectiveAbove" zoom="92000"/>
          <a:lightRig rig="balanced" dir="t">
            <a:rot lat="0" lon="0" rev="12700000"/>
          </a:lightRig>
        </a:scene3d>
      </dgm:spPr>
      <dgm:t>
        <a:bodyPr/>
        <a:lstStyle/>
        <a:p>
          <a:endParaRPr lang="tr-TR"/>
        </a:p>
      </dgm:t>
    </dgm:pt>
    <dgm:pt modelId="{AF1F52A3-618D-49C6-9AC6-E2869CC06E70}">
      <dgm:prSet custT="1"/>
      <dgm:spPr/>
      <dgm:t>
        <a:bodyPr anchor="ctr"/>
        <a:lstStyle/>
        <a:p>
          <a:pPr algn="ctr" rtl="0">
            <a:lnSpc>
              <a:spcPct val="100000"/>
            </a:lnSpc>
          </a:pPr>
          <a:endParaRPr lang="tr-TR" sz="2300" b="0" dirty="0"/>
        </a:p>
        <a:p>
          <a:pPr algn="ctr" rtl="0">
            <a:lnSpc>
              <a:spcPct val="100000"/>
            </a:lnSpc>
          </a:pPr>
          <a:endParaRPr lang="tr-TR" sz="2300" b="0" dirty="0"/>
        </a:p>
        <a:p>
          <a:pPr algn="ctr" rtl="0">
            <a:lnSpc>
              <a:spcPct val="100000"/>
            </a:lnSpc>
          </a:pPr>
          <a:endParaRPr lang="tr-TR" sz="2300" b="0" dirty="0"/>
        </a:p>
        <a:p>
          <a:pPr algn="ctr" rtl="0">
            <a:lnSpc>
              <a:spcPct val="100000"/>
            </a:lnSpc>
          </a:pPr>
          <a:r>
            <a:rPr lang="tr-TR" sz="2300" b="0" dirty="0"/>
            <a:t>Rücu alacakları </a:t>
          </a:r>
        </a:p>
      </dgm:t>
    </dgm:pt>
    <dgm:pt modelId="{06E56142-1C8C-4F78-9227-622A10A9FA2F}" type="parTrans" cxnId="{E151764C-B122-40A5-969B-B33786148BEC}">
      <dgm:prSet/>
      <dgm:spPr/>
      <dgm:t>
        <a:bodyPr/>
        <a:lstStyle/>
        <a:p>
          <a:endParaRPr lang="tr-TR"/>
        </a:p>
      </dgm:t>
    </dgm:pt>
    <dgm:pt modelId="{478EE38C-EC47-4C12-A884-ADB59AC352AF}" type="sibTrans" cxnId="{E151764C-B122-40A5-969B-B33786148BEC}">
      <dgm:prSet/>
      <dgm:spPr/>
      <dgm:t>
        <a:bodyPr/>
        <a:lstStyle/>
        <a:p>
          <a:endParaRPr lang="tr-TR"/>
        </a:p>
      </dgm:t>
    </dgm:pt>
    <dgm:pt modelId="{A6595C8A-D770-4A18-98EA-EFB8B0A4F0C5}">
      <dgm:prSet custT="1"/>
      <dgm:spPr/>
      <dgm:t>
        <a:bodyPr anchor="ctr"/>
        <a:lstStyle/>
        <a:p>
          <a:pPr algn="ctr" rtl="0">
            <a:lnSpc>
              <a:spcPct val="100000"/>
            </a:lnSpc>
          </a:pPr>
          <a:r>
            <a:rPr lang="tr-TR" sz="2000" b="0" dirty="0"/>
            <a:t>5510 sayılı Yasanın Geçici 17 (17/4/2008), Geçici 63 (4/4/2015) maddeleri gereği durdurulan Esnaf </a:t>
          </a:r>
          <a:r>
            <a:rPr lang="tr-TR" sz="2000" b="0" dirty="0" err="1"/>
            <a:t>Bağ-Kur</a:t>
          </a:r>
          <a:r>
            <a:rPr lang="tr-TR" sz="2000" b="0" dirty="0"/>
            <a:t> ve Tarım </a:t>
          </a:r>
          <a:r>
            <a:rPr lang="tr-TR" sz="2000" b="0" dirty="0" err="1"/>
            <a:t>Bağ-Kur</a:t>
          </a:r>
          <a:r>
            <a:rPr lang="tr-TR" sz="2000" b="0" dirty="0"/>
            <a:t>  sigortalılığının ihya edilmesi halinde ortaya çıkacak alacak tutarı,</a:t>
          </a:r>
          <a:r>
            <a:rPr lang="tr-TR" sz="1800" b="0" dirty="0"/>
            <a:t> </a:t>
          </a:r>
        </a:p>
      </dgm:t>
    </dgm:pt>
    <dgm:pt modelId="{9E395589-2560-49CB-A49C-C52A3556D3C1}" type="parTrans" cxnId="{38468DAB-5C03-475E-B5D5-5221E3542995}">
      <dgm:prSet/>
      <dgm:spPr/>
      <dgm:t>
        <a:bodyPr/>
        <a:lstStyle/>
        <a:p>
          <a:endParaRPr lang="tr-TR"/>
        </a:p>
      </dgm:t>
    </dgm:pt>
    <dgm:pt modelId="{DBA7CDBE-0F53-46C0-A9E8-EB786D409DEA}" type="sibTrans" cxnId="{38468DAB-5C03-475E-B5D5-5221E3542995}">
      <dgm:prSet/>
      <dgm:spPr/>
      <dgm:t>
        <a:bodyPr/>
        <a:lstStyle/>
        <a:p>
          <a:endParaRPr lang="tr-TR"/>
        </a:p>
      </dgm:t>
    </dgm:pt>
    <dgm:pt modelId="{10BA7222-618D-4817-99B6-1517CA6E278D}">
      <dgm:prSet custT="1"/>
      <dgm:spPr/>
      <dgm:t>
        <a:bodyPr anchor="ctr"/>
        <a:lstStyle/>
        <a:p>
          <a:pPr algn="ctr" rtl="0">
            <a:lnSpc>
              <a:spcPct val="100000"/>
            </a:lnSpc>
          </a:pPr>
          <a:endParaRPr lang="tr-TR" sz="2000" b="0" dirty="0"/>
        </a:p>
        <a:p>
          <a:pPr algn="ctr" rtl="0">
            <a:lnSpc>
              <a:spcPct val="100000"/>
            </a:lnSpc>
          </a:pPr>
          <a:endParaRPr lang="tr-TR" sz="2000" b="0" dirty="0"/>
        </a:p>
        <a:p>
          <a:pPr algn="ctr" rtl="0">
            <a:lnSpc>
              <a:spcPct val="100000"/>
            </a:lnSpc>
          </a:pPr>
          <a:r>
            <a:rPr lang="tr-TR" sz="2000" b="0" dirty="0"/>
            <a:t>Sağlık Hizmet Sunucularına (hastaneler, eczaneler, optikçiler) yersiz yapılan ödemelerden veya bunlara kesilen cezai şartlardan doğan alacaklar,</a:t>
          </a:r>
        </a:p>
      </dgm:t>
    </dgm:pt>
    <dgm:pt modelId="{493AF5E7-4DD9-48A1-9D0E-C51E55FEDA15}" type="parTrans" cxnId="{21F8F9DB-D1B3-4E7C-9580-75CD671CC1B2}">
      <dgm:prSet/>
      <dgm:spPr/>
      <dgm:t>
        <a:bodyPr/>
        <a:lstStyle/>
        <a:p>
          <a:endParaRPr lang="tr-TR"/>
        </a:p>
      </dgm:t>
    </dgm:pt>
    <dgm:pt modelId="{EFECA568-B52C-46F6-A8A4-2F80455E399A}" type="sibTrans" cxnId="{21F8F9DB-D1B3-4E7C-9580-75CD671CC1B2}">
      <dgm:prSet/>
      <dgm:spPr/>
      <dgm:t>
        <a:bodyPr/>
        <a:lstStyle/>
        <a:p>
          <a:endParaRPr lang="tr-TR"/>
        </a:p>
      </dgm:t>
    </dgm:pt>
    <dgm:pt modelId="{DC4618AA-63F0-40FC-AD95-E1A7674EC474}">
      <dgm:prSet custT="1"/>
      <dgm:spPr/>
      <dgm:t>
        <a:bodyPr anchor="t"/>
        <a:lstStyle/>
        <a:p>
          <a:pPr algn="ctr" rtl="0">
            <a:lnSpc>
              <a:spcPct val="100000"/>
            </a:lnSpc>
          </a:pPr>
          <a:endParaRPr lang="tr-TR" sz="2300" b="0" dirty="0"/>
        </a:p>
        <a:p>
          <a:pPr algn="ctr" rtl="0">
            <a:lnSpc>
              <a:spcPct val="100000"/>
            </a:lnSpc>
          </a:pPr>
          <a:endParaRPr lang="tr-TR" sz="2300" b="0" dirty="0"/>
        </a:p>
        <a:p>
          <a:pPr algn="ctr" rtl="0">
            <a:lnSpc>
              <a:spcPct val="100000"/>
            </a:lnSpc>
          </a:pPr>
          <a:r>
            <a:rPr lang="tr-TR" sz="2300" b="0" dirty="0"/>
            <a:t>Kira  alacakları </a:t>
          </a:r>
        </a:p>
      </dgm:t>
    </dgm:pt>
    <dgm:pt modelId="{40A8A238-1F69-4A11-905A-002611B664EC}" type="parTrans" cxnId="{516E05CC-E3A8-49F2-A67A-C718BB54B5C7}">
      <dgm:prSet/>
      <dgm:spPr/>
      <dgm:t>
        <a:bodyPr/>
        <a:lstStyle/>
        <a:p>
          <a:endParaRPr lang="tr-TR"/>
        </a:p>
      </dgm:t>
    </dgm:pt>
    <dgm:pt modelId="{D5630269-F759-4A5F-8661-F185E3337A94}" type="sibTrans" cxnId="{516E05CC-E3A8-49F2-A67A-C718BB54B5C7}">
      <dgm:prSet/>
      <dgm:spPr/>
      <dgm:t>
        <a:bodyPr/>
        <a:lstStyle/>
        <a:p>
          <a:endParaRPr lang="tr-TR"/>
        </a:p>
      </dgm:t>
    </dgm:pt>
    <dgm:pt modelId="{C61C265F-7A4B-44FC-9293-3088208A1659}">
      <dgm:prSet/>
      <dgm:spPr/>
      <dgm:t>
        <a:bodyPr anchor="t"/>
        <a:lstStyle/>
        <a:p>
          <a:pPr algn="l" rtl="0">
            <a:lnSpc>
              <a:spcPct val="90000"/>
            </a:lnSpc>
          </a:pPr>
          <a:endParaRPr lang="tr-TR" sz="900" dirty="0"/>
        </a:p>
      </dgm:t>
    </dgm:pt>
    <dgm:pt modelId="{789840DF-1AE8-41FA-8E4C-43F3963DB5BD}" type="parTrans" cxnId="{D661ED13-07B0-48FB-ADA8-9031AFF8AE7B}">
      <dgm:prSet/>
      <dgm:spPr/>
      <dgm:t>
        <a:bodyPr/>
        <a:lstStyle/>
        <a:p>
          <a:endParaRPr lang="tr-TR"/>
        </a:p>
      </dgm:t>
    </dgm:pt>
    <dgm:pt modelId="{DCE693AB-0867-4A68-ADAE-82C988950275}" type="sibTrans" cxnId="{D661ED13-07B0-48FB-ADA8-9031AFF8AE7B}">
      <dgm:prSet/>
      <dgm:spPr/>
      <dgm:t>
        <a:bodyPr/>
        <a:lstStyle/>
        <a:p>
          <a:endParaRPr lang="tr-TR"/>
        </a:p>
      </dgm:t>
    </dgm:pt>
    <dgm:pt modelId="{EB6E4DE2-25C8-447F-8CA9-3AA7A7B179BB}">
      <dgm:prSet custT="1"/>
      <dgm:spPr/>
      <dgm:t>
        <a:bodyPr/>
        <a:lstStyle/>
        <a:p>
          <a:pPr rtl="0"/>
          <a:r>
            <a:rPr lang="tr-TR" sz="4800" b="1" dirty="0"/>
            <a:t>Kapsam dışı alacaklar</a:t>
          </a:r>
          <a:endParaRPr lang="tr-TR" sz="4800" dirty="0"/>
        </a:p>
      </dgm:t>
    </dgm:pt>
    <dgm:pt modelId="{F1496214-D070-4144-81FE-E15D4288F53E}" type="sibTrans" cxnId="{DBF28B56-F1CC-465B-9548-BEF3D252E28E}">
      <dgm:prSet/>
      <dgm:spPr/>
      <dgm:t>
        <a:bodyPr/>
        <a:lstStyle/>
        <a:p>
          <a:endParaRPr lang="tr-TR"/>
        </a:p>
      </dgm:t>
    </dgm:pt>
    <dgm:pt modelId="{0284B615-8458-4C12-8908-B2638072821F}" type="parTrans" cxnId="{DBF28B56-F1CC-465B-9548-BEF3D252E28E}">
      <dgm:prSet/>
      <dgm:spPr/>
      <dgm:t>
        <a:bodyPr/>
        <a:lstStyle/>
        <a:p>
          <a:endParaRPr lang="tr-TR"/>
        </a:p>
      </dgm:t>
    </dgm:pt>
    <dgm:pt modelId="{2860E2EA-792B-46D7-8DAB-5F9CCE54EDF3}" type="pres">
      <dgm:prSet presAssocID="{D7818BCE-3B1F-4188-8A41-E1C5888B6FA8}" presName="Name0" presStyleCnt="0">
        <dgm:presLayoutVars>
          <dgm:chMax val="3"/>
          <dgm:chPref val="1"/>
          <dgm:dir/>
          <dgm:animLvl val="lvl"/>
          <dgm:resizeHandles/>
        </dgm:presLayoutVars>
      </dgm:prSet>
      <dgm:spPr/>
    </dgm:pt>
    <dgm:pt modelId="{9CE8AF09-15F0-468E-A819-35B0F16BF0B8}" type="pres">
      <dgm:prSet presAssocID="{D7818BCE-3B1F-4188-8A41-E1C5888B6FA8}" presName="outerBox" presStyleCnt="0"/>
      <dgm:spPr/>
    </dgm:pt>
    <dgm:pt modelId="{D8A7AFB0-D0DD-4C2E-A8ED-2FB4B1B7BA61}" type="pres">
      <dgm:prSet presAssocID="{D7818BCE-3B1F-4188-8A41-E1C5888B6FA8}" presName="outerBoxParent" presStyleLbl="node1" presStyleIdx="0" presStyleCnt="1"/>
      <dgm:spPr/>
    </dgm:pt>
    <dgm:pt modelId="{4CBE711A-4A16-483B-85B2-6D97F87FE4A3}" type="pres">
      <dgm:prSet presAssocID="{D7818BCE-3B1F-4188-8A41-E1C5888B6FA8}" presName="outerBoxChildren" presStyleCnt="0"/>
      <dgm:spPr/>
    </dgm:pt>
    <dgm:pt modelId="{0F7A1175-2A4D-486E-BB2E-87E923AA3E2D}" type="pres">
      <dgm:prSet presAssocID="{AF1F52A3-618D-49C6-9AC6-E2869CC06E70}" presName="oChild" presStyleLbl="fgAcc1" presStyleIdx="0" presStyleCnt="4" custScaleX="96231" custScaleY="167244" custLinFactX="-3274" custLinFactNeighborX="-100000" custLinFactNeighborY="-23088">
        <dgm:presLayoutVars>
          <dgm:bulletEnabled val="1"/>
        </dgm:presLayoutVars>
      </dgm:prSet>
      <dgm:spPr/>
    </dgm:pt>
    <dgm:pt modelId="{B61B6108-80FF-4D8D-BBCA-D75DEA16EB90}" type="pres">
      <dgm:prSet presAssocID="{478EE38C-EC47-4C12-A884-ADB59AC352AF}" presName="outerSibTrans" presStyleCnt="0"/>
      <dgm:spPr/>
    </dgm:pt>
    <dgm:pt modelId="{838F44BE-D9A6-4792-B5F7-1B0E97388ABA}" type="pres">
      <dgm:prSet presAssocID="{A6595C8A-D770-4A18-98EA-EFB8B0A4F0C5}" presName="oChild" presStyleLbl="fgAcc1" presStyleIdx="1" presStyleCnt="4" custScaleX="127488" custScaleY="167244" custLinFactX="-3274" custLinFactNeighborX="-100000" custLinFactNeighborY="-23088">
        <dgm:presLayoutVars>
          <dgm:bulletEnabled val="1"/>
        </dgm:presLayoutVars>
      </dgm:prSet>
      <dgm:spPr/>
    </dgm:pt>
    <dgm:pt modelId="{55A3F259-24E0-44D9-8D90-C3DF4D7629E1}" type="pres">
      <dgm:prSet presAssocID="{DBA7CDBE-0F53-46C0-A9E8-EB786D409DEA}" presName="outerSibTrans" presStyleCnt="0"/>
      <dgm:spPr/>
    </dgm:pt>
    <dgm:pt modelId="{1737ADA1-B834-4D01-BA95-02C238648AB7}" type="pres">
      <dgm:prSet presAssocID="{10BA7222-618D-4817-99B6-1517CA6E278D}" presName="oChild" presStyleLbl="fgAcc1" presStyleIdx="2" presStyleCnt="4" custScaleX="115726" custScaleY="167244" custLinFactX="-3274" custLinFactNeighborX="-100000" custLinFactNeighborY="-23088">
        <dgm:presLayoutVars>
          <dgm:bulletEnabled val="1"/>
        </dgm:presLayoutVars>
      </dgm:prSet>
      <dgm:spPr/>
    </dgm:pt>
    <dgm:pt modelId="{2A7C6FE6-25A3-47C2-9DA4-C1AAA892E94E}" type="pres">
      <dgm:prSet presAssocID="{EFECA568-B52C-46F6-A8A4-2F80455E399A}" presName="outerSibTrans" presStyleCnt="0"/>
      <dgm:spPr/>
    </dgm:pt>
    <dgm:pt modelId="{D1E5282A-B7FC-4DF3-8784-BF5E40947DB5}" type="pres">
      <dgm:prSet presAssocID="{DC4618AA-63F0-40FC-AD95-E1A7674EC474}" presName="oChild" presStyleLbl="fgAcc1" presStyleIdx="3" presStyleCnt="4" custScaleX="102042" custScaleY="167244" custLinFactX="-3274" custLinFactNeighborX="-100000" custLinFactNeighborY="-23088">
        <dgm:presLayoutVars>
          <dgm:bulletEnabled val="1"/>
        </dgm:presLayoutVars>
      </dgm:prSet>
      <dgm:spPr/>
    </dgm:pt>
  </dgm:ptLst>
  <dgm:cxnLst>
    <dgm:cxn modelId="{E19E0313-04D4-4C48-848F-372FFE219038}" type="presOf" srcId="{AF1F52A3-618D-49C6-9AC6-E2869CC06E70}" destId="{0F7A1175-2A4D-486E-BB2E-87E923AA3E2D}" srcOrd="0" destOrd="0" presId="urn:microsoft.com/office/officeart/2005/8/layout/target2"/>
    <dgm:cxn modelId="{DBF28B56-F1CC-465B-9548-BEF3D252E28E}" srcId="{D7818BCE-3B1F-4188-8A41-E1C5888B6FA8}" destId="{EB6E4DE2-25C8-447F-8CA9-3AA7A7B179BB}" srcOrd="0" destOrd="0" parTransId="{0284B615-8458-4C12-8908-B2638072821F}" sibTransId="{F1496214-D070-4144-81FE-E15D4288F53E}"/>
    <dgm:cxn modelId="{20FE6E4B-972E-4CF9-85A4-15BCCF4B1DA6}" type="presOf" srcId="{D7818BCE-3B1F-4188-8A41-E1C5888B6FA8}" destId="{2860E2EA-792B-46D7-8DAB-5F9CCE54EDF3}" srcOrd="0" destOrd="0" presId="urn:microsoft.com/office/officeart/2005/8/layout/target2"/>
    <dgm:cxn modelId="{21F8F9DB-D1B3-4E7C-9580-75CD671CC1B2}" srcId="{EB6E4DE2-25C8-447F-8CA9-3AA7A7B179BB}" destId="{10BA7222-618D-4817-99B6-1517CA6E278D}" srcOrd="2" destOrd="0" parTransId="{493AF5E7-4DD9-48A1-9D0E-C51E55FEDA15}" sibTransId="{EFECA568-B52C-46F6-A8A4-2F80455E399A}"/>
    <dgm:cxn modelId="{43F100EE-9AC3-49EF-8D77-FE6E56BB05B2}" type="presOf" srcId="{EB6E4DE2-25C8-447F-8CA9-3AA7A7B179BB}" destId="{D8A7AFB0-D0DD-4C2E-A8ED-2FB4B1B7BA61}" srcOrd="0" destOrd="0" presId="urn:microsoft.com/office/officeart/2005/8/layout/target2"/>
    <dgm:cxn modelId="{38468DAB-5C03-475E-B5D5-5221E3542995}" srcId="{EB6E4DE2-25C8-447F-8CA9-3AA7A7B179BB}" destId="{A6595C8A-D770-4A18-98EA-EFB8B0A4F0C5}" srcOrd="1" destOrd="0" parTransId="{9E395589-2560-49CB-A49C-C52A3556D3C1}" sibTransId="{DBA7CDBE-0F53-46C0-A9E8-EB786D409DEA}"/>
    <dgm:cxn modelId="{E2675324-26AB-4358-8D9F-ACA1D1731807}" type="presOf" srcId="{A6595C8A-D770-4A18-98EA-EFB8B0A4F0C5}" destId="{838F44BE-D9A6-4792-B5F7-1B0E97388ABA}" srcOrd="0" destOrd="0" presId="urn:microsoft.com/office/officeart/2005/8/layout/target2"/>
    <dgm:cxn modelId="{D661ED13-07B0-48FB-ADA8-9031AFF8AE7B}" srcId="{DC4618AA-63F0-40FC-AD95-E1A7674EC474}" destId="{C61C265F-7A4B-44FC-9293-3088208A1659}" srcOrd="0" destOrd="0" parTransId="{789840DF-1AE8-41FA-8E4C-43F3963DB5BD}" sibTransId="{DCE693AB-0867-4A68-ADAE-82C988950275}"/>
    <dgm:cxn modelId="{74F311BF-7018-4BE3-8963-4B7999F89123}" type="presOf" srcId="{C61C265F-7A4B-44FC-9293-3088208A1659}" destId="{D1E5282A-B7FC-4DF3-8784-BF5E40947DB5}" srcOrd="0" destOrd="1" presId="urn:microsoft.com/office/officeart/2005/8/layout/target2"/>
    <dgm:cxn modelId="{516E05CC-E3A8-49F2-A67A-C718BB54B5C7}" srcId="{EB6E4DE2-25C8-447F-8CA9-3AA7A7B179BB}" destId="{DC4618AA-63F0-40FC-AD95-E1A7674EC474}" srcOrd="3" destOrd="0" parTransId="{40A8A238-1F69-4A11-905A-002611B664EC}" sibTransId="{D5630269-F759-4A5F-8661-F185E3337A94}"/>
    <dgm:cxn modelId="{ABF33C79-AFAF-4CA8-BBCC-1C3A7B24E925}" type="presOf" srcId="{DC4618AA-63F0-40FC-AD95-E1A7674EC474}" destId="{D1E5282A-B7FC-4DF3-8784-BF5E40947DB5}" srcOrd="0" destOrd="0" presId="urn:microsoft.com/office/officeart/2005/8/layout/target2"/>
    <dgm:cxn modelId="{7AAD7324-095F-41B5-BA9F-6B7A59FF56BF}" type="presOf" srcId="{10BA7222-618D-4817-99B6-1517CA6E278D}" destId="{1737ADA1-B834-4D01-BA95-02C238648AB7}" srcOrd="0" destOrd="0" presId="urn:microsoft.com/office/officeart/2005/8/layout/target2"/>
    <dgm:cxn modelId="{E151764C-B122-40A5-969B-B33786148BEC}" srcId="{EB6E4DE2-25C8-447F-8CA9-3AA7A7B179BB}" destId="{AF1F52A3-618D-49C6-9AC6-E2869CC06E70}" srcOrd="0" destOrd="0" parTransId="{06E56142-1C8C-4F78-9227-622A10A9FA2F}" sibTransId="{478EE38C-EC47-4C12-A884-ADB59AC352AF}"/>
    <dgm:cxn modelId="{8E4E21AA-4B90-4F99-A021-892FCEBE796A}" type="presParOf" srcId="{2860E2EA-792B-46D7-8DAB-5F9CCE54EDF3}" destId="{9CE8AF09-15F0-468E-A819-35B0F16BF0B8}" srcOrd="0" destOrd="0" presId="urn:microsoft.com/office/officeart/2005/8/layout/target2"/>
    <dgm:cxn modelId="{6369A30D-AD20-4A7A-959B-ECA49B72441F}" type="presParOf" srcId="{9CE8AF09-15F0-468E-A819-35B0F16BF0B8}" destId="{D8A7AFB0-D0DD-4C2E-A8ED-2FB4B1B7BA61}" srcOrd="0" destOrd="0" presId="urn:microsoft.com/office/officeart/2005/8/layout/target2"/>
    <dgm:cxn modelId="{E18F8F90-D6F7-4B46-A087-88900E9F326C}" type="presParOf" srcId="{9CE8AF09-15F0-468E-A819-35B0F16BF0B8}" destId="{4CBE711A-4A16-483B-85B2-6D97F87FE4A3}" srcOrd="1" destOrd="0" presId="urn:microsoft.com/office/officeart/2005/8/layout/target2"/>
    <dgm:cxn modelId="{86DF0048-D547-4647-B993-9BD9F8525C1C}" type="presParOf" srcId="{4CBE711A-4A16-483B-85B2-6D97F87FE4A3}" destId="{0F7A1175-2A4D-486E-BB2E-87E923AA3E2D}" srcOrd="0" destOrd="0" presId="urn:microsoft.com/office/officeart/2005/8/layout/target2"/>
    <dgm:cxn modelId="{26C3479C-6360-497A-A44E-66F360B4F460}" type="presParOf" srcId="{4CBE711A-4A16-483B-85B2-6D97F87FE4A3}" destId="{B61B6108-80FF-4D8D-BBCA-D75DEA16EB90}" srcOrd="1" destOrd="0" presId="urn:microsoft.com/office/officeart/2005/8/layout/target2"/>
    <dgm:cxn modelId="{B5983DD2-84AD-40D5-B6CA-98C66EE3DB04}" type="presParOf" srcId="{4CBE711A-4A16-483B-85B2-6D97F87FE4A3}" destId="{838F44BE-D9A6-4792-B5F7-1B0E97388ABA}" srcOrd="2" destOrd="0" presId="urn:microsoft.com/office/officeart/2005/8/layout/target2"/>
    <dgm:cxn modelId="{5D11F4EE-DE83-49FE-BEE3-A0D6E177C57C}" type="presParOf" srcId="{4CBE711A-4A16-483B-85B2-6D97F87FE4A3}" destId="{55A3F259-24E0-44D9-8D90-C3DF4D7629E1}" srcOrd="3" destOrd="0" presId="urn:microsoft.com/office/officeart/2005/8/layout/target2"/>
    <dgm:cxn modelId="{CADE6F2D-56BA-4EB0-A8D6-C0AABA62B982}" type="presParOf" srcId="{4CBE711A-4A16-483B-85B2-6D97F87FE4A3}" destId="{1737ADA1-B834-4D01-BA95-02C238648AB7}" srcOrd="4" destOrd="0" presId="urn:microsoft.com/office/officeart/2005/8/layout/target2"/>
    <dgm:cxn modelId="{18282A49-F033-4926-8CC4-7FDA3CCE021A}" type="presParOf" srcId="{4CBE711A-4A16-483B-85B2-6D97F87FE4A3}" destId="{2A7C6FE6-25A3-47C2-9DA4-C1AAA892E94E}" srcOrd="5" destOrd="0" presId="urn:microsoft.com/office/officeart/2005/8/layout/target2"/>
    <dgm:cxn modelId="{07B0E4F2-8645-445C-A391-41CEB3DADD79}" type="presParOf" srcId="{4CBE711A-4A16-483B-85B2-6D97F87FE4A3}" destId="{D1E5282A-B7FC-4DF3-8784-BF5E40947DB5}" srcOrd="6"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F2DFA-DF28-49ED-8EE6-E9E738F720F1}" type="doc">
      <dgm:prSet loTypeId="urn:microsoft.com/office/officeart/2005/8/layout/hierarchy4" loCatId="relationship" qsTypeId="urn:microsoft.com/office/officeart/2005/8/quickstyle/simple4" qsCatId="simple" csTypeId="urn:microsoft.com/office/officeart/2005/8/colors/accent1_2" csCatId="accent1" phldr="1"/>
      <dgm:spPr/>
      <dgm:t>
        <a:bodyPr/>
        <a:lstStyle/>
        <a:p>
          <a:endParaRPr lang="tr-TR"/>
        </a:p>
      </dgm:t>
    </dgm:pt>
    <dgm:pt modelId="{413EE691-5ED8-4B6B-91BB-8ED149C8330D}">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0" dirty="0"/>
        </a:p>
        <a:p>
          <a:pPr marL="0" marR="0" indent="0" algn="l" defTabSz="914400" rtl="0" eaLnBrk="1" fontAlgn="auto" latinLnBrk="0" hangingPunct="1">
            <a:lnSpc>
              <a:spcPct val="100000"/>
            </a:lnSpc>
            <a:spcBef>
              <a:spcPts val="0"/>
            </a:spcBef>
            <a:spcAft>
              <a:spcPts val="0"/>
            </a:spcAft>
            <a:buClrTx/>
            <a:buSzTx/>
            <a:buFontTx/>
            <a:buNone/>
            <a:tabLst/>
            <a:defRPr/>
          </a:pPr>
          <a:r>
            <a:rPr lang="tr-TR" sz="2000" b="0" dirty="0"/>
            <a:t>Sigorta primi,</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dirty="0"/>
            <a:t>İşsizlik sigortası primi,</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dirty="0"/>
            <a:t>Sosyal güvenlik primi</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dirty="0"/>
            <a:t>ve</a:t>
          </a:r>
        </a:p>
        <a:p>
          <a:pPr marL="0" marR="0" indent="0" algn="l" defTabSz="914400" rtl="0" eaLnBrk="1" fontAlgn="auto" latinLnBrk="0" hangingPunct="1">
            <a:lnSpc>
              <a:spcPct val="100000"/>
            </a:lnSpc>
            <a:spcBef>
              <a:spcPts val="0"/>
            </a:spcBef>
            <a:spcAft>
              <a:spcPts val="0"/>
            </a:spcAft>
            <a:buClrTx/>
            <a:buSzTx/>
            <a:buFontTx/>
            <a:buNone/>
            <a:tabLst/>
            <a:defRPr/>
          </a:pPr>
          <a:r>
            <a:rPr lang="tr-TR" sz="2000" b="0" dirty="0"/>
            <a:t>idari para cezalarının</a:t>
          </a:r>
          <a:endParaRPr lang="tr-TR" sz="1600" b="0" dirty="0"/>
        </a:p>
        <a:p>
          <a:pPr marL="0" marR="0" indent="0" algn="ctr" defTabSz="914400" rtl="0" eaLnBrk="1" fontAlgn="auto" latinLnBrk="0" hangingPunct="1">
            <a:lnSpc>
              <a:spcPct val="100000"/>
            </a:lnSpc>
            <a:spcBef>
              <a:spcPts val="0"/>
            </a:spcBef>
            <a:spcAft>
              <a:spcPts val="0"/>
            </a:spcAft>
            <a:buClrTx/>
            <a:buSzTx/>
            <a:buFontTx/>
            <a:buNone/>
            <a:tabLst/>
            <a:defRPr/>
          </a:pPr>
          <a:endParaRPr lang="tr-TR" sz="1400" b="0" dirty="0"/>
        </a:p>
        <a:p>
          <a:pPr marL="0" marR="0" indent="0" algn="ctr" defTabSz="914400" rtl="0" eaLnBrk="1" fontAlgn="auto" latinLnBrk="0" hangingPunct="1">
            <a:lnSpc>
              <a:spcPct val="100000"/>
            </a:lnSpc>
            <a:spcBef>
              <a:spcPts val="0"/>
            </a:spcBef>
            <a:spcAft>
              <a:spcPts val="0"/>
            </a:spcAft>
            <a:buClrTx/>
            <a:buSzTx/>
            <a:buFontTx/>
            <a:buNone/>
            <a:tabLst/>
            <a:defRPr/>
          </a:pPr>
          <a:endParaRPr lang="tr-TR" sz="1400" b="0" dirty="0"/>
        </a:p>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a:t>asılları toplamı 50 Türk Lirasını aşmayan alacaklar;  </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0" dirty="0"/>
            <a:t> </a:t>
          </a:r>
        </a:p>
        <a:p>
          <a:pPr algn="ctr" defTabSz="355600" rtl="0">
            <a:lnSpc>
              <a:spcPct val="90000"/>
            </a:lnSpc>
            <a:spcBef>
              <a:spcPct val="0"/>
            </a:spcBef>
            <a:spcAft>
              <a:spcPct val="35000"/>
            </a:spcAft>
          </a:pPr>
          <a:endParaRPr lang="tr-TR" sz="1400" dirty="0"/>
        </a:p>
      </dgm:t>
    </dgm:pt>
    <dgm:pt modelId="{2F74BB9D-1FF3-47D9-8689-AB23E9D00F37}" type="parTrans" cxnId="{AF003064-6EEF-4EE0-BD39-6A0B02FDB222}">
      <dgm:prSet/>
      <dgm:spPr/>
      <dgm:t>
        <a:bodyPr/>
        <a:lstStyle/>
        <a:p>
          <a:endParaRPr lang="tr-TR"/>
        </a:p>
      </dgm:t>
    </dgm:pt>
    <dgm:pt modelId="{8F63DEE1-E565-493C-80C3-135526E60EC8}" type="sibTrans" cxnId="{AF003064-6EEF-4EE0-BD39-6A0B02FDB222}">
      <dgm:prSet/>
      <dgm:spPr/>
      <dgm:t>
        <a:bodyPr/>
        <a:lstStyle/>
        <a:p>
          <a:endParaRPr lang="tr-TR"/>
        </a:p>
      </dgm:t>
    </dgm:pt>
    <dgm:pt modelId="{B4868579-C208-4331-8080-A68E78C97775}">
      <dgm:prSet custT="1"/>
      <dgm:spPr/>
      <dgm:t>
        <a:bodyPr/>
        <a:lstStyle/>
        <a:p>
          <a:pPr rtl="0"/>
          <a:r>
            <a:rPr lang="tr-TR" sz="2000" b="0" dirty="0"/>
            <a:t>Tutarına bakılmaksızın bu alacaklara bağlı gecikme cezası ve gecikme zammı gibi </a:t>
          </a:r>
          <a:r>
            <a:rPr lang="tr-TR" sz="2000" b="0" dirty="0" err="1"/>
            <a:t>fer’ilerinin</a:t>
          </a:r>
          <a:r>
            <a:rPr lang="tr-TR" sz="2000" b="0" dirty="0"/>
            <a:t> ve aslı ödenmiş olan </a:t>
          </a:r>
          <a:r>
            <a:rPr lang="tr-TR" sz="2000" b="0" dirty="0" err="1"/>
            <a:t>fer’i</a:t>
          </a:r>
          <a:r>
            <a:rPr lang="tr-TR" sz="2000" b="0" dirty="0"/>
            <a:t> alacaklardan </a:t>
          </a:r>
        </a:p>
      </dgm:t>
    </dgm:pt>
    <dgm:pt modelId="{FC7A0B41-386A-43AD-AC6B-994554D76B63}" type="parTrans" cxnId="{C8C68861-FA4F-467B-999A-09D2E10D92DB}">
      <dgm:prSet/>
      <dgm:spPr/>
      <dgm:t>
        <a:bodyPr/>
        <a:lstStyle/>
        <a:p>
          <a:endParaRPr lang="tr-TR"/>
        </a:p>
      </dgm:t>
    </dgm:pt>
    <dgm:pt modelId="{C9686EDC-2718-4530-8799-19AB15F8036D}" type="sibTrans" cxnId="{C8C68861-FA4F-467B-999A-09D2E10D92DB}">
      <dgm:prSet/>
      <dgm:spPr/>
      <dgm:t>
        <a:bodyPr/>
        <a:lstStyle/>
        <a:p>
          <a:endParaRPr lang="tr-TR"/>
        </a:p>
      </dgm:t>
    </dgm:pt>
    <dgm:pt modelId="{7B453103-4DFE-4D08-BE73-96182C3B160F}" type="pres">
      <dgm:prSet presAssocID="{275F2DFA-DF28-49ED-8EE6-E9E738F720F1}" presName="Name0" presStyleCnt="0">
        <dgm:presLayoutVars>
          <dgm:chPref val="1"/>
          <dgm:dir/>
          <dgm:animOne val="branch"/>
          <dgm:animLvl val="lvl"/>
          <dgm:resizeHandles/>
        </dgm:presLayoutVars>
      </dgm:prSet>
      <dgm:spPr/>
    </dgm:pt>
    <dgm:pt modelId="{2BD76225-FF11-41BD-9F12-4D109B058A31}" type="pres">
      <dgm:prSet presAssocID="{413EE691-5ED8-4B6B-91BB-8ED149C8330D}" presName="vertOne" presStyleCnt="0"/>
      <dgm:spPr/>
    </dgm:pt>
    <dgm:pt modelId="{9326399B-C2A1-4DDF-B24B-07E77FFAA68E}" type="pres">
      <dgm:prSet presAssocID="{413EE691-5ED8-4B6B-91BB-8ED149C8330D}" presName="txOne" presStyleLbl="node0" presStyleIdx="0" presStyleCnt="2" custScaleX="71959" custScaleY="57740" custLinFactNeighborX="4184" custLinFactNeighborY="-1046">
        <dgm:presLayoutVars>
          <dgm:chPref val="3"/>
        </dgm:presLayoutVars>
      </dgm:prSet>
      <dgm:spPr/>
    </dgm:pt>
    <dgm:pt modelId="{7E559030-2B24-493B-AB9F-A7883E799B46}" type="pres">
      <dgm:prSet presAssocID="{413EE691-5ED8-4B6B-91BB-8ED149C8330D}" presName="horzOne" presStyleCnt="0"/>
      <dgm:spPr/>
    </dgm:pt>
    <dgm:pt modelId="{A7046311-A5B8-42A9-A96D-9E25416DD6B9}" type="pres">
      <dgm:prSet presAssocID="{8F63DEE1-E565-493C-80C3-135526E60EC8}" presName="sibSpaceOne" presStyleCnt="0"/>
      <dgm:spPr/>
    </dgm:pt>
    <dgm:pt modelId="{4D537489-772A-4803-93B3-CEF8C757B542}" type="pres">
      <dgm:prSet presAssocID="{B4868579-C208-4331-8080-A68E78C97775}" presName="vertOne" presStyleCnt="0"/>
      <dgm:spPr/>
    </dgm:pt>
    <dgm:pt modelId="{3808FCA6-7109-4901-A2B3-5F042689B3EC}" type="pres">
      <dgm:prSet presAssocID="{B4868579-C208-4331-8080-A68E78C97775}" presName="txOne" presStyleLbl="node0" presStyleIdx="1" presStyleCnt="2" custScaleX="66219" custScaleY="48098" custLinFactNeighborX="-1492" custLinFactNeighborY="7590">
        <dgm:presLayoutVars>
          <dgm:chPref val="3"/>
        </dgm:presLayoutVars>
      </dgm:prSet>
      <dgm:spPr/>
    </dgm:pt>
    <dgm:pt modelId="{CAB415F5-2322-4B68-BE60-CB1E09DFB3A4}" type="pres">
      <dgm:prSet presAssocID="{B4868579-C208-4331-8080-A68E78C97775}" presName="horzOne" presStyleCnt="0"/>
      <dgm:spPr/>
    </dgm:pt>
  </dgm:ptLst>
  <dgm:cxnLst>
    <dgm:cxn modelId="{0DC342DA-AD7F-45D0-AA37-32DC1CBC9129}" type="presOf" srcId="{275F2DFA-DF28-49ED-8EE6-E9E738F720F1}" destId="{7B453103-4DFE-4D08-BE73-96182C3B160F}" srcOrd="0" destOrd="0" presId="urn:microsoft.com/office/officeart/2005/8/layout/hierarchy4"/>
    <dgm:cxn modelId="{85B338E8-C5DE-4218-AD7B-A1C8B118AD3D}" type="presOf" srcId="{B4868579-C208-4331-8080-A68E78C97775}" destId="{3808FCA6-7109-4901-A2B3-5F042689B3EC}" srcOrd="0" destOrd="0" presId="urn:microsoft.com/office/officeart/2005/8/layout/hierarchy4"/>
    <dgm:cxn modelId="{3CF93291-58CF-46C8-8679-D482CC09D2DF}" type="presOf" srcId="{413EE691-5ED8-4B6B-91BB-8ED149C8330D}" destId="{9326399B-C2A1-4DDF-B24B-07E77FFAA68E}" srcOrd="0" destOrd="0" presId="urn:microsoft.com/office/officeart/2005/8/layout/hierarchy4"/>
    <dgm:cxn modelId="{C8C68861-FA4F-467B-999A-09D2E10D92DB}" srcId="{275F2DFA-DF28-49ED-8EE6-E9E738F720F1}" destId="{B4868579-C208-4331-8080-A68E78C97775}" srcOrd="1" destOrd="0" parTransId="{FC7A0B41-386A-43AD-AC6B-994554D76B63}" sibTransId="{C9686EDC-2718-4530-8799-19AB15F8036D}"/>
    <dgm:cxn modelId="{AF003064-6EEF-4EE0-BD39-6A0B02FDB222}" srcId="{275F2DFA-DF28-49ED-8EE6-E9E738F720F1}" destId="{413EE691-5ED8-4B6B-91BB-8ED149C8330D}" srcOrd="0" destOrd="0" parTransId="{2F74BB9D-1FF3-47D9-8689-AB23E9D00F37}" sibTransId="{8F63DEE1-E565-493C-80C3-135526E60EC8}"/>
    <dgm:cxn modelId="{72C40AA1-749B-4D59-B687-51078814A544}" type="presParOf" srcId="{7B453103-4DFE-4D08-BE73-96182C3B160F}" destId="{2BD76225-FF11-41BD-9F12-4D109B058A31}" srcOrd="0" destOrd="0" presId="urn:microsoft.com/office/officeart/2005/8/layout/hierarchy4"/>
    <dgm:cxn modelId="{1F48248C-643C-49FC-A887-DD9963EB0E00}" type="presParOf" srcId="{2BD76225-FF11-41BD-9F12-4D109B058A31}" destId="{9326399B-C2A1-4DDF-B24B-07E77FFAA68E}" srcOrd="0" destOrd="0" presId="urn:microsoft.com/office/officeart/2005/8/layout/hierarchy4"/>
    <dgm:cxn modelId="{71313ADF-56AD-461C-A2D7-CF9EF49A587D}" type="presParOf" srcId="{2BD76225-FF11-41BD-9F12-4D109B058A31}" destId="{7E559030-2B24-493B-AB9F-A7883E799B46}" srcOrd="1" destOrd="0" presId="urn:microsoft.com/office/officeart/2005/8/layout/hierarchy4"/>
    <dgm:cxn modelId="{69119E82-2962-4581-B5FB-C9AC7D071BFD}" type="presParOf" srcId="{7B453103-4DFE-4D08-BE73-96182C3B160F}" destId="{A7046311-A5B8-42A9-A96D-9E25416DD6B9}" srcOrd="1" destOrd="0" presId="urn:microsoft.com/office/officeart/2005/8/layout/hierarchy4"/>
    <dgm:cxn modelId="{F6156927-34DE-4954-95BD-9F999E4812A8}" type="presParOf" srcId="{7B453103-4DFE-4D08-BE73-96182C3B160F}" destId="{4D537489-772A-4803-93B3-CEF8C757B542}" srcOrd="2" destOrd="0" presId="urn:microsoft.com/office/officeart/2005/8/layout/hierarchy4"/>
    <dgm:cxn modelId="{8AB48261-66E0-431D-840C-77A7AEA5F897}" type="presParOf" srcId="{4D537489-772A-4803-93B3-CEF8C757B542}" destId="{3808FCA6-7109-4901-A2B3-5F042689B3EC}" srcOrd="0" destOrd="0" presId="urn:microsoft.com/office/officeart/2005/8/layout/hierarchy4"/>
    <dgm:cxn modelId="{2EAA5E22-74BE-4492-8F06-C20D65820C68}" type="presParOf" srcId="{4D537489-772A-4803-93B3-CEF8C757B542}" destId="{CAB415F5-2322-4B68-BE60-CB1E09DFB3A4}"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026964-1755-4EB3-843A-593F2B9DB06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3EB573CD-3A3D-4C5A-BCEA-E144F382EB80}">
      <dgm:prSet/>
      <dgm:spPr/>
      <dgm:t>
        <a:bodyPr/>
        <a:lstStyle/>
        <a:p>
          <a:pPr rtl="0"/>
          <a:r>
            <a:rPr lang="tr-TR" dirty="0"/>
            <a:t>Kanun kapsamından çıkmış işyerlerine ait 31/12/2014 tarihi veya öncesine ait</a:t>
          </a:r>
        </a:p>
      </dgm:t>
    </dgm:pt>
    <dgm:pt modelId="{A68158D8-8D53-4F24-A810-ED5D29926A9E}" type="parTrans" cxnId="{F60C663A-2C86-4DE2-A4B2-BD15D9A117E1}">
      <dgm:prSet/>
      <dgm:spPr/>
      <dgm:t>
        <a:bodyPr/>
        <a:lstStyle/>
        <a:p>
          <a:endParaRPr lang="tr-TR"/>
        </a:p>
      </dgm:t>
    </dgm:pt>
    <dgm:pt modelId="{95FF8009-21D3-45D5-9973-5C12E261CA59}" type="sibTrans" cxnId="{F60C663A-2C86-4DE2-A4B2-BD15D9A117E1}">
      <dgm:prSet/>
      <dgm:spPr/>
      <dgm:t>
        <a:bodyPr/>
        <a:lstStyle/>
        <a:p>
          <a:endParaRPr lang="tr-TR"/>
        </a:p>
      </dgm:t>
    </dgm:pt>
    <dgm:pt modelId="{FB489CF0-F9BE-408D-BC92-6EE161AF48F3}" type="pres">
      <dgm:prSet presAssocID="{02026964-1755-4EB3-843A-593F2B9DB066}" presName="linear" presStyleCnt="0">
        <dgm:presLayoutVars>
          <dgm:animLvl val="lvl"/>
          <dgm:resizeHandles val="exact"/>
        </dgm:presLayoutVars>
      </dgm:prSet>
      <dgm:spPr/>
    </dgm:pt>
    <dgm:pt modelId="{0F259D7B-7548-4EDD-9A2A-A9400B118288}" type="pres">
      <dgm:prSet presAssocID="{3EB573CD-3A3D-4C5A-BCEA-E144F382EB80}" presName="parentText" presStyleLbl="node1" presStyleIdx="0" presStyleCnt="1" custLinFactNeighborY="-6140">
        <dgm:presLayoutVars>
          <dgm:chMax val="0"/>
          <dgm:bulletEnabled val="1"/>
        </dgm:presLayoutVars>
      </dgm:prSet>
      <dgm:spPr/>
    </dgm:pt>
  </dgm:ptLst>
  <dgm:cxnLst>
    <dgm:cxn modelId="{F60C663A-2C86-4DE2-A4B2-BD15D9A117E1}" srcId="{02026964-1755-4EB3-843A-593F2B9DB066}" destId="{3EB573CD-3A3D-4C5A-BCEA-E144F382EB80}" srcOrd="0" destOrd="0" parTransId="{A68158D8-8D53-4F24-A810-ED5D29926A9E}" sibTransId="{95FF8009-21D3-45D5-9973-5C12E261CA59}"/>
    <dgm:cxn modelId="{96A51003-D597-4266-A66D-6D80EEC4133C}" type="presOf" srcId="{02026964-1755-4EB3-843A-593F2B9DB066}" destId="{FB489CF0-F9BE-408D-BC92-6EE161AF48F3}" srcOrd="0" destOrd="0" presId="urn:microsoft.com/office/officeart/2005/8/layout/vList2"/>
    <dgm:cxn modelId="{217B4ACC-33C4-412A-9F6D-86EEF514BA28}" type="presOf" srcId="{3EB573CD-3A3D-4C5A-BCEA-E144F382EB80}" destId="{0F259D7B-7548-4EDD-9A2A-A9400B118288}" srcOrd="0" destOrd="0" presId="urn:microsoft.com/office/officeart/2005/8/layout/vList2"/>
    <dgm:cxn modelId="{9D247387-DE8B-4740-B314-12E9D460557E}" type="presParOf" srcId="{FB489CF0-F9BE-408D-BC92-6EE161AF48F3}" destId="{0F259D7B-7548-4EDD-9A2A-A9400B11828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6CC63A-EE9F-4FDF-A71E-30CEE9CDC2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DF1B7C6-6018-477D-9AF8-84072A53895D}">
      <dgm:prSet/>
      <dgm:spPr/>
      <dgm:t>
        <a:bodyPr/>
        <a:lstStyle/>
        <a:p>
          <a:pPr rtl="0"/>
          <a:r>
            <a:rPr lang="tr-TR" dirty="0"/>
            <a:t>tutarı 100 Türk Lirasını aşmayanların tahsilinden vazgeçilir.</a:t>
          </a:r>
        </a:p>
      </dgm:t>
    </dgm:pt>
    <dgm:pt modelId="{1E117190-BC45-4B4B-9FD5-AE31A2364F98}" type="parTrans" cxnId="{100C1847-870D-4C8B-A65D-CB266CFD0E62}">
      <dgm:prSet/>
      <dgm:spPr/>
      <dgm:t>
        <a:bodyPr/>
        <a:lstStyle/>
        <a:p>
          <a:endParaRPr lang="tr-TR"/>
        </a:p>
      </dgm:t>
    </dgm:pt>
    <dgm:pt modelId="{EAA3A6F1-223C-4280-B3B4-C63F8129346B}" type="sibTrans" cxnId="{100C1847-870D-4C8B-A65D-CB266CFD0E62}">
      <dgm:prSet/>
      <dgm:spPr/>
      <dgm:t>
        <a:bodyPr/>
        <a:lstStyle/>
        <a:p>
          <a:endParaRPr lang="tr-TR"/>
        </a:p>
      </dgm:t>
    </dgm:pt>
    <dgm:pt modelId="{E03C6B10-EDBF-45B5-B4DD-45F08A7662CB}" type="pres">
      <dgm:prSet presAssocID="{926CC63A-EE9F-4FDF-A71E-30CEE9CDC261}" presName="linear" presStyleCnt="0">
        <dgm:presLayoutVars>
          <dgm:animLvl val="lvl"/>
          <dgm:resizeHandles val="exact"/>
        </dgm:presLayoutVars>
      </dgm:prSet>
      <dgm:spPr/>
    </dgm:pt>
    <dgm:pt modelId="{2D2AA365-7DC9-49A2-8469-E663FEA743B9}" type="pres">
      <dgm:prSet presAssocID="{0DF1B7C6-6018-477D-9AF8-84072A53895D}" presName="parentText" presStyleLbl="node1" presStyleIdx="0" presStyleCnt="1" custScaleY="120088" custLinFactNeighborY="-45033">
        <dgm:presLayoutVars>
          <dgm:chMax val="0"/>
          <dgm:bulletEnabled val="1"/>
        </dgm:presLayoutVars>
      </dgm:prSet>
      <dgm:spPr/>
    </dgm:pt>
  </dgm:ptLst>
  <dgm:cxnLst>
    <dgm:cxn modelId="{1ABF01E3-C364-4029-97FB-720E6D8EB3B4}" type="presOf" srcId="{926CC63A-EE9F-4FDF-A71E-30CEE9CDC261}" destId="{E03C6B10-EDBF-45B5-B4DD-45F08A7662CB}" srcOrd="0" destOrd="0" presId="urn:microsoft.com/office/officeart/2005/8/layout/vList2"/>
    <dgm:cxn modelId="{463CA39B-D73A-493C-A889-2E3DAA4D0D46}" type="presOf" srcId="{0DF1B7C6-6018-477D-9AF8-84072A53895D}" destId="{2D2AA365-7DC9-49A2-8469-E663FEA743B9}" srcOrd="0" destOrd="0" presId="urn:microsoft.com/office/officeart/2005/8/layout/vList2"/>
    <dgm:cxn modelId="{100C1847-870D-4C8B-A65D-CB266CFD0E62}" srcId="{926CC63A-EE9F-4FDF-A71E-30CEE9CDC261}" destId="{0DF1B7C6-6018-477D-9AF8-84072A53895D}" srcOrd="0" destOrd="0" parTransId="{1E117190-BC45-4B4B-9FD5-AE31A2364F98}" sibTransId="{EAA3A6F1-223C-4280-B3B4-C63F8129346B}"/>
    <dgm:cxn modelId="{A9B4F19B-BC6B-40A8-93E1-7BA890D09872}" type="presParOf" srcId="{E03C6B10-EDBF-45B5-B4DD-45F08A7662CB}" destId="{2D2AA365-7DC9-49A2-8469-E663FEA743B9}"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400EFE-A81D-49F3-ABD8-8AFB5B8645D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tr-TR"/>
        </a:p>
      </dgm:t>
    </dgm:pt>
    <dgm:pt modelId="{BDACF240-8E81-444A-8398-4E835580B9FE}">
      <dgm:prSet custT="1"/>
      <dgm:spPr/>
      <dgm:t>
        <a:bodyPr/>
        <a:lstStyle/>
        <a:p>
          <a:pPr rtl="0"/>
          <a:endParaRPr lang="tr-TR" sz="1500" b="0" dirty="0"/>
        </a:p>
        <a:p>
          <a:pPr rtl="0"/>
          <a:r>
            <a:rPr lang="tr-TR" sz="1500" b="0" dirty="0"/>
            <a:t>Genel Sağlık sigortalılardan gelir testi yaptırmamış olanlara 1 Eylül 2016 tarihi ile 2 Ocak 2017 tarihi arasında gelir testine müracaat etme ve  yeni belirlenecek gelir testi sonucuna göre genel sağlık sigortası primi ödeme imkanı sağlanmıştır. </a:t>
          </a:r>
        </a:p>
      </dgm:t>
    </dgm:pt>
    <dgm:pt modelId="{9D94C016-ECC6-4D25-A389-A1DB0B454B2C}" type="parTrans" cxnId="{EFEE6F23-9DD0-456F-A3A6-F9903C486956}">
      <dgm:prSet/>
      <dgm:spPr/>
      <dgm:t>
        <a:bodyPr/>
        <a:lstStyle/>
        <a:p>
          <a:endParaRPr lang="tr-TR"/>
        </a:p>
      </dgm:t>
    </dgm:pt>
    <dgm:pt modelId="{0A28476F-1C05-490D-8888-E70CA9447850}" type="sibTrans" cxnId="{EFEE6F23-9DD0-456F-A3A6-F9903C486956}">
      <dgm:prSet/>
      <dgm:spPr/>
      <dgm:t>
        <a:bodyPr/>
        <a:lstStyle/>
        <a:p>
          <a:endParaRPr lang="tr-TR"/>
        </a:p>
      </dgm:t>
    </dgm:pt>
    <dgm:pt modelId="{71BBD0AF-7C7E-47F6-AF20-F8F5842EA6DA}">
      <dgm:prSet/>
      <dgm:spPr/>
      <dgm:t>
        <a:bodyPr/>
        <a:lstStyle/>
        <a:p>
          <a:pPr rtl="0"/>
          <a:endParaRPr lang="tr-TR" b="0" dirty="0"/>
        </a:p>
      </dgm:t>
    </dgm:pt>
    <dgm:pt modelId="{97FE068A-7721-4D1F-8166-EB9A1726A179}" type="parTrans" cxnId="{16513F03-F3C2-45D9-88C0-27F0EC65DE94}">
      <dgm:prSet/>
      <dgm:spPr/>
      <dgm:t>
        <a:bodyPr/>
        <a:lstStyle/>
        <a:p>
          <a:endParaRPr lang="tr-TR"/>
        </a:p>
      </dgm:t>
    </dgm:pt>
    <dgm:pt modelId="{4CE86D6C-F0D6-49E7-AAB4-7437167F8817}" type="sibTrans" cxnId="{16513F03-F3C2-45D9-88C0-27F0EC65DE94}">
      <dgm:prSet/>
      <dgm:spPr/>
      <dgm:t>
        <a:bodyPr/>
        <a:lstStyle/>
        <a:p>
          <a:endParaRPr lang="tr-TR"/>
        </a:p>
      </dgm:t>
    </dgm:pt>
    <dgm:pt modelId="{2B9DB3FA-67D7-47DD-88E3-BC503BA0463B}">
      <dgm:prSet/>
      <dgm:spPr/>
      <dgm:t>
        <a:bodyPr/>
        <a:lstStyle/>
        <a:p>
          <a:endParaRPr lang="tr-TR" b="0" dirty="0"/>
        </a:p>
      </dgm:t>
    </dgm:pt>
    <dgm:pt modelId="{0ECC7D1A-C52F-48D9-B6DD-225429E64CAF}" type="parTrans" cxnId="{A925F144-092E-40A2-BE6F-70529467F699}">
      <dgm:prSet/>
      <dgm:spPr/>
      <dgm:t>
        <a:bodyPr/>
        <a:lstStyle/>
        <a:p>
          <a:endParaRPr lang="tr-TR"/>
        </a:p>
      </dgm:t>
    </dgm:pt>
    <dgm:pt modelId="{A07C7BA2-2F82-4AC2-933B-163825833AB6}" type="sibTrans" cxnId="{A925F144-092E-40A2-BE6F-70529467F699}">
      <dgm:prSet/>
      <dgm:spPr/>
      <dgm:t>
        <a:bodyPr/>
        <a:lstStyle/>
        <a:p>
          <a:endParaRPr lang="tr-TR"/>
        </a:p>
      </dgm:t>
    </dgm:pt>
    <dgm:pt modelId="{8029916F-35B5-450B-AAD8-50BFA1B176FE}">
      <dgm:prSet/>
      <dgm:spPr/>
      <dgm:t>
        <a:bodyPr/>
        <a:lstStyle/>
        <a:p>
          <a:r>
            <a:rPr lang="tr-TR" b="0" dirty="0"/>
            <a:t>Peşin  veya taksitle ödemede peşin ödeme veya ilk taksit ödemesi 1 Eylül’de başlayacak en geç altı ay içinde yapılacaktır (28/2/2017).</a:t>
          </a:r>
        </a:p>
      </dgm:t>
    </dgm:pt>
    <dgm:pt modelId="{F5BCFC08-798A-4299-8BE1-579949AAC88A}" type="parTrans" cxnId="{21CF5765-4F58-4A9F-A523-FB4605471CEC}">
      <dgm:prSet/>
      <dgm:spPr/>
      <dgm:t>
        <a:bodyPr/>
        <a:lstStyle/>
        <a:p>
          <a:endParaRPr lang="tr-TR"/>
        </a:p>
      </dgm:t>
    </dgm:pt>
    <dgm:pt modelId="{4F010E3E-57C5-4451-AA96-14DF9BF1215E}" type="sibTrans" cxnId="{21CF5765-4F58-4A9F-A523-FB4605471CEC}">
      <dgm:prSet/>
      <dgm:spPr/>
      <dgm:t>
        <a:bodyPr/>
        <a:lstStyle/>
        <a:p>
          <a:endParaRPr lang="tr-TR"/>
        </a:p>
      </dgm:t>
    </dgm:pt>
    <dgm:pt modelId="{71380594-391D-4596-9964-298C424CE926}">
      <dgm:prSet custT="1"/>
      <dgm:spPr/>
      <dgm:t>
        <a:bodyPr/>
        <a:lstStyle/>
        <a:p>
          <a:endParaRPr lang="tr-TR" sz="1800" b="0" dirty="0"/>
        </a:p>
        <a:p>
          <a:endParaRPr lang="tr-TR" sz="1800" b="0" dirty="0"/>
        </a:p>
        <a:p>
          <a:r>
            <a:rPr lang="tr-TR" sz="1800" b="0" dirty="0"/>
            <a:t>Ayrıca genel sağlık sigortalıları, Kanunun yayım tarihini takip eden ay başından itibaren (19/8/2016) 5 ay içinde başvurmaları halinde (1 Eylül 2016 ile 31 Ocak 2017),   2016/Haziran ve önceki dönemlere ait genel sağlık sigortası prim borçlarını  gecikme cezası ve gecikme zammı ödemeksizin, borç aslını vade farkı uygulanmaksızın peşin veya on iki eşit taksitte ödeyebilecektir. </a:t>
          </a:r>
        </a:p>
      </dgm:t>
    </dgm:pt>
    <dgm:pt modelId="{D83340BF-6ACB-4FB1-A74A-64DCF1658115}" type="parTrans" cxnId="{E6758B52-FEB0-46F7-A26C-2EA594ACCE8F}">
      <dgm:prSet/>
      <dgm:spPr/>
      <dgm:t>
        <a:bodyPr/>
        <a:lstStyle/>
        <a:p>
          <a:endParaRPr lang="tr-TR"/>
        </a:p>
      </dgm:t>
    </dgm:pt>
    <dgm:pt modelId="{5E8EF7A7-0E4E-48FA-8F90-257B68FE7F2D}" type="sibTrans" cxnId="{E6758B52-FEB0-46F7-A26C-2EA594ACCE8F}">
      <dgm:prSet/>
      <dgm:spPr/>
      <dgm:t>
        <a:bodyPr/>
        <a:lstStyle/>
        <a:p>
          <a:endParaRPr lang="tr-TR"/>
        </a:p>
      </dgm:t>
    </dgm:pt>
    <dgm:pt modelId="{9FC53086-1669-459A-A8EF-A6AAAEF65C99}" type="pres">
      <dgm:prSet presAssocID="{9E400EFE-A81D-49F3-ABD8-8AFB5B8645DB}" presName="Name0" presStyleCnt="0">
        <dgm:presLayoutVars>
          <dgm:chMax val="7"/>
          <dgm:dir/>
          <dgm:animLvl val="lvl"/>
          <dgm:resizeHandles val="exact"/>
        </dgm:presLayoutVars>
      </dgm:prSet>
      <dgm:spPr/>
    </dgm:pt>
    <dgm:pt modelId="{D4F4A0DD-238B-4899-8971-B84D4B3A38EA}" type="pres">
      <dgm:prSet presAssocID="{BDACF240-8E81-444A-8398-4E835580B9FE}" presName="circle1" presStyleLbl="node1" presStyleIdx="0" presStyleCnt="5"/>
      <dgm:spPr>
        <a:blipFill rotWithShape="0">
          <a:blip xmlns:r="http://schemas.openxmlformats.org/officeDocument/2006/relationships" r:embed="rId1"/>
          <a:stretch>
            <a:fillRect/>
          </a:stretch>
        </a:blipFill>
      </dgm:spPr>
    </dgm:pt>
    <dgm:pt modelId="{5459FE1E-4B3C-450B-9917-C9EF05CC2A94}" type="pres">
      <dgm:prSet presAssocID="{BDACF240-8E81-444A-8398-4E835580B9FE}" presName="space" presStyleCnt="0"/>
      <dgm:spPr/>
    </dgm:pt>
    <dgm:pt modelId="{57493EF7-5E57-4A19-BA46-F258D24410D9}" type="pres">
      <dgm:prSet presAssocID="{BDACF240-8E81-444A-8398-4E835580B9FE}" presName="rect1" presStyleLbl="alignAcc1" presStyleIdx="0" presStyleCnt="5" custLinFactNeighborX="462" custLinFactNeighborY="-164"/>
      <dgm:spPr/>
    </dgm:pt>
    <dgm:pt modelId="{F6127333-BEAE-45D8-82DF-C3DF43BEAC07}" type="pres">
      <dgm:prSet presAssocID="{71BBD0AF-7C7E-47F6-AF20-F8F5842EA6DA}" presName="vertSpace2" presStyleLbl="node1" presStyleIdx="0" presStyleCnt="5"/>
      <dgm:spPr/>
    </dgm:pt>
    <dgm:pt modelId="{90475B53-A5C1-40D8-A198-3723E82D043A}" type="pres">
      <dgm:prSet presAssocID="{71BBD0AF-7C7E-47F6-AF20-F8F5842EA6DA}" presName="circle2" presStyleLbl="node1" presStyleIdx="1" presStyleCnt="5" custLinFactNeighborX="-1683" custLinFactNeighborY="1350"/>
      <dgm:spPr>
        <a:blipFill rotWithShape="0">
          <a:blip xmlns:r="http://schemas.openxmlformats.org/officeDocument/2006/relationships" r:embed="rId2"/>
          <a:stretch>
            <a:fillRect/>
          </a:stretch>
        </a:blipFill>
      </dgm:spPr>
    </dgm:pt>
    <dgm:pt modelId="{3DC1312C-11DF-4CA5-B555-21B71DD28A0A}" type="pres">
      <dgm:prSet presAssocID="{71BBD0AF-7C7E-47F6-AF20-F8F5842EA6DA}" presName="rect2" presStyleLbl="alignAcc1" presStyleIdx="1" presStyleCnt="5" custLinFactNeighborX="462" custLinFactNeighborY="5503"/>
      <dgm:spPr/>
    </dgm:pt>
    <dgm:pt modelId="{93FC6A27-9021-41EB-BF06-6CC50544C515}" type="pres">
      <dgm:prSet presAssocID="{2B9DB3FA-67D7-47DD-88E3-BC503BA0463B}" presName="vertSpace3" presStyleLbl="node1" presStyleIdx="1" presStyleCnt="5"/>
      <dgm:spPr/>
    </dgm:pt>
    <dgm:pt modelId="{95EEA0E1-1B88-4AE9-BCE1-C5396AA35372}" type="pres">
      <dgm:prSet presAssocID="{2B9DB3FA-67D7-47DD-88E3-BC503BA0463B}" presName="circle3" presStyleLbl="node1" presStyleIdx="2" presStyleCnt="5"/>
      <dgm:spPr/>
    </dgm:pt>
    <dgm:pt modelId="{304ACFC3-01D7-447E-B755-E7D580DEB397}" type="pres">
      <dgm:prSet presAssocID="{2B9DB3FA-67D7-47DD-88E3-BC503BA0463B}" presName="rect3" presStyleLbl="alignAcc1" presStyleIdx="2" presStyleCnt="5"/>
      <dgm:spPr/>
    </dgm:pt>
    <dgm:pt modelId="{2D90F643-2524-4A34-A2BA-2E3D50E75D64}" type="pres">
      <dgm:prSet presAssocID="{71380594-391D-4596-9964-298C424CE926}" presName="vertSpace4" presStyleLbl="node1" presStyleIdx="2" presStyleCnt="5"/>
      <dgm:spPr/>
    </dgm:pt>
    <dgm:pt modelId="{422DCB61-3B99-4552-9F10-A047CA724652}" type="pres">
      <dgm:prSet presAssocID="{71380594-391D-4596-9964-298C424CE926}" presName="circle4" presStyleLbl="node1" presStyleIdx="3" presStyleCnt="5"/>
      <dgm:spPr/>
    </dgm:pt>
    <dgm:pt modelId="{283331FD-4931-41A7-A6A1-9C9560F53724}" type="pres">
      <dgm:prSet presAssocID="{71380594-391D-4596-9964-298C424CE926}" presName="rect4" presStyleLbl="alignAcc1" presStyleIdx="3" presStyleCnt="5" custScaleY="201312"/>
      <dgm:spPr/>
    </dgm:pt>
    <dgm:pt modelId="{A2D53029-85BB-4FA6-B228-3CF81721BA87}" type="pres">
      <dgm:prSet presAssocID="{8029916F-35B5-450B-AAD8-50BFA1B176FE}" presName="vertSpace5" presStyleLbl="node1" presStyleIdx="3" presStyleCnt="5"/>
      <dgm:spPr/>
    </dgm:pt>
    <dgm:pt modelId="{FFC5FBBE-54EB-43E3-B2BF-0418B9BB1834}" type="pres">
      <dgm:prSet presAssocID="{8029916F-35B5-450B-AAD8-50BFA1B176FE}" presName="circle5" presStyleLbl="node1" presStyleIdx="4" presStyleCnt="5"/>
      <dgm:spPr/>
    </dgm:pt>
    <dgm:pt modelId="{7067B4B4-E28A-4F63-9197-D8CEE137160F}" type="pres">
      <dgm:prSet presAssocID="{8029916F-35B5-450B-AAD8-50BFA1B176FE}" presName="rect5" presStyleLbl="alignAcc1" presStyleIdx="4" presStyleCnt="5" custLinFactY="46" custLinFactNeighborY="100000"/>
      <dgm:spPr/>
    </dgm:pt>
    <dgm:pt modelId="{8AEDF393-A126-40FE-9806-B96D27C6E5C1}" type="pres">
      <dgm:prSet presAssocID="{BDACF240-8E81-444A-8398-4E835580B9FE}" presName="rect1ParTxNoCh" presStyleLbl="alignAcc1" presStyleIdx="4" presStyleCnt="5">
        <dgm:presLayoutVars>
          <dgm:chMax val="1"/>
          <dgm:bulletEnabled val="1"/>
        </dgm:presLayoutVars>
      </dgm:prSet>
      <dgm:spPr/>
    </dgm:pt>
    <dgm:pt modelId="{57933442-6408-413F-94B0-CB9419CC456D}" type="pres">
      <dgm:prSet presAssocID="{71BBD0AF-7C7E-47F6-AF20-F8F5842EA6DA}" presName="rect2ParTxNoCh" presStyleLbl="alignAcc1" presStyleIdx="4" presStyleCnt="5">
        <dgm:presLayoutVars>
          <dgm:chMax val="1"/>
          <dgm:bulletEnabled val="1"/>
        </dgm:presLayoutVars>
      </dgm:prSet>
      <dgm:spPr/>
    </dgm:pt>
    <dgm:pt modelId="{E46CF97D-03EF-4DBB-9DA9-99EDAA2C93CE}" type="pres">
      <dgm:prSet presAssocID="{2B9DB3FA-67D7-47DD-88E3-BC503BA0463B}" presName="rect3ParTxNoCh" presStyleLbl="alignAcc1" presStyleIdx="4" presStyleCnt="5">
        <dgm:presLayoutVars>
          <dgm:chMax val="1"/>
          <dgm:bulletEnabled val="1"/>
        </dgm:presLayoutVars>
      </dgm:prSet>
      <dgm:spPr/>
    </dgm:pt>
    <dgm:pt modelId="{BA022595-AAD3-4C6B-B5CB-840C36F6789B}" type="pres">
      <dgm:prSet presAssocID="{71380594-391D-4596-9964-298C424CE926}" presName="rect4ParTxNoCh" presStyleLbl="alignAcc1" presStyleIdx="4" presStyleCnt="5">
        <dgm:presLayoutVars>
          <dgm:chMax val="1"/>
          <dgm:bulletEnabled val="1"/>
        </dgm:presLayoutVars>
      </dgm:prSet>
      <dgm:spPr/>
    </dgm:pt>
    <dgm:pt modelId="{DE4AF3D5-CE1C-492E-8510-1DE1403A3747}" type="pres">
      <dgm:prSet presAssocID="{8029916F-35B5-450B-AAD8-50BFA1B176FE}" presName="rect5ParTxNoCh" presStyleLbl="alignAcc1" presStyleIdx="4" presStyleCnt="5">
        <dgm:presLayoutVars>
          <dgm:chMax val="1"/>
          <dgm:bulletEnabled val="1"/>
        </dgm:presLayoutVars>
      </dgm:prSet>
      <dgm:spPr/>
    </dgm:pt>
  </dgm:ptLst>
  <dgm:cxnLst>
    <dgm:cxn modelId="{A33C05AC-96F6-464D-8744-E3D2119F706A}" type="presOf" srcId="{2B9DB3FA-67D7-47DD-88E3-BC503BA0463B}" destId="{E46CF97D-03EF-4DBB-9DA9-99EDAA2C93CE}" srcOrd="1" destOrd="0" presId="urn:microsoft.com/office/officeart/2005/8/layout/target3"/>
    <dgm:cxn modelId="{DA93EDB5-9282-4A89-8F7E-097E0690BE20}" type="presOf" srcId="{71BBD0AF-7C7E-47F6-AF20-F8F5842EA6DA}" destId="{57933442-6408-413F-94B0-CB9419CC456D}" srcOrd="1" destOrd="0" presId="urn:microsoft.com/office/officeart/2005/8/layout/target3"/>
    <dgm:cxn modelId="{EFEE6F23-9DD0-456F-A3A6-F9903C486956}" srcId="{9E400EFE-A81D-49F3-ABD8-8AFB5B8645DB}" destId="{BDACF240-8E81-444A-8398-4E835580B9FE}" srcOrd="0" destOrd="0" parTransId="{9D94C016-ECC6-4D25-A389-A1DB0B454B2C}" sibTransId="{0A28476F-1C05-490D-8888-E70CA9447850}"/>
    <dgm:cxn modelId="{A925F144-092E-40A2-BE6F-70529467F699}" srcId="{9E400EFE-A81D-49F3-ABD8-8AFB5B8645DB}" destId="{2B9DB3FA-67D7-47DD-88E3-BC503BA0463B}" srcOrd="2" destOrd="0" parTransId="{0ECC7D1A-C52F-48D9-B6DD-225429E64CAF}" sibTransId="{A07C7BA2-2F82-4AC2-933B-163825833AB6}"/>
    <dgm:cxn modelId="{53087BFA-3679-438E-A967-39C70F69E732}" type="presOf" srcId="{71380594-391D-4596-9964-298C424CE926}" destId="{283331FD-4931-41A7-A6A1-9C9560F53724}" srcOrd="0" destOrd="0" presId="urn:microsoft.com/office/officeart/2005/8/layout/target3"/>
    <dgm:cxn modelId="{DAE7314C-C1C0-4C44-B81C-9EC056B2A15E}" type="presOf" srcId="{BDACF240-8E81-444A-8398-4E835580B9FE}" destId="{57493EF7-5E57-4A19-BA46-F258D24410D9}" srcOrd="0" destOrd="0" presId="urn:microsoft.com/office/officeart/2005/8/layout/target3"/>
    <dgm:cxn modelId="{21CF5765-4F58-4A9F-A523-FB4605471CEC}" srcId="{9E400EFE-A81D-49F3-ABD8-8AFB5B8645DB}" destId="{8029916F-35B5-450B-AAD8-50BFA1B176FE}" srcOrd="4" destOrd="0" parTransId="{F5BCFC08-798A-4299-8BE1-579949AAC88A}" sibTransId="{4F010E3E-57C5-4451-AA96-14DF9BF1215E}"/>
    <dgm:cxn modelId="{010F78A6-3FB6-46A1-BB1A-85D4180CBFC8}" type="presOf" srcId="{71BBD0AF-7C7E-47F6-AF20-F8F5842EA6DA}" destId="{3DC1312C-11DF-4CA5-B555-21B71DD28A0A}" srcOrd="0" destOrd="0" presId="urn:microsoft.com/office/officeart/2005/8/layout/target3"/>
    <dgm:cxn modelId="{67D139A7-F3F2-4ED1-8A4F-7C764F75DDB0}" type="presOf" srcId="{9E400EFE-A81D-49F3-ABD8-8AFB5B8645DB}" destId="{9FC53086-1669-459A-A8EF-A6AAAEF65C99}" srcOrd="0" destOrd="0" presId="urn:microsoft.com/office/officeart/2005/8/layout/target3"/>
    <dgm:cxn modelId="{E6758B52-FEB0-46F7-A26C-2EA594ACCE8F}" srcId="{9E400EFE-A81D-49F3-ABD8-8AFB5B8645DB}" destId="{71380594-391D-4596-9964-298C424CE926}" srcOrd="3" destOrd="0" parTransId="{D83340BF-6ACB-4FB1-A74A-64DCF1658115}" sibTransId="{5E8EF7A7-0E4E-48FA-8F90-257B68FE7F2D}"/>
    <dgm:cxn modelId="{16513F03-F3C2-45D9-88C0-27F0EC65DE94}" srcId="{9E400EFE-A81D-49F3-ABD8-8AFB5B8645DB}" destId="{71BBD0AF-7C7E-47F6-AF20-F8F5842EA6DA}" srcOrd="1" destOrd="0" parTransId="{97FE068A-7721-4D1F-8166-EB9A1726A179}" sibTransId="{4CE86D6C-F0D6-49E7-AAB4-7437167F8817}"/>
    <dgm:cxn modelId="{7F6AC6F2-7C4B-4FBB-9E09-E1BD04EF3F03}" type="presOf" srcId="{8029916F-35B5-450B-AAD8-50BFA1B176FE}" destId="{7067B4B4-E28A-4F63-9197-D8CEE137160F}" srcOrd="0" destOrd="0" presId="urn:microsoft.com/office/officeart/2005/8/layout/target3"/>
    <dgm:cxn modelId="{8BA4E802-1A42-47CD-A7B9-5774F46C9AAD}" type="presOf" srcId="{71380594-391D-4596-9964-298C424CE926}" destId="{BA022595-AAD3-4C6B-B5CB-840C36F6789B}" srcOrd="1" destOrd="0" presId="urn:microsoft.com/office/officeart/2005/8/layout/target3"/>
    <dgm:cxn modelId="{A93C8550-A87C-428F-B49F-7E1FC8E90F28}" type="presOf" srcId="{2B9DB3FA-67D7-47DD-88E3-BC503BA0463B}" destId="{304ACFC3-01D7-447E-B755-E7D580DEB397}" srcOrd="0" destOrd="0" presId="urn:microsoft.com/office/officeart/2005/8/layout/target3"/>
    <dgm:cxn modelId="{7551B310-9CA2-4029-97F3-F514A90E4B05}" type="presOf" srcId="{BDACF240-8E81-444A-8398-4E835580B9FE}" destId="{8AEDF393-A126-40FE-9806-B96D27C6E5C1}" srcOrd="1" destOrd="0" presId="urn:microsoft.com/office/officeart/2005/8/layout/target3"/>
    <dgm:cxn modelId="{4F444BCB-0457-457B-90C2-6D543504FB8A}" type="presOf" srcId="{8029916F-35B5-450B-AAD8-50BFA1B176FE}" destId="{DE4AF3D5-CE1C-492E-8510-1DE1403A3747}" srcOrd="1" destOrd="0" presId="urn:microsoft.com/office/officeart/2005/8/layout/target3"/>
    <dgm:cxn modelId="{4CBE2F2F-56ED-405E-BAFA-BD214DA616B1}" type="presParOf" srcId="{9FC53086-1669-459A-A8EF-A6AAAEF65C99}" destId="{D4F4A0DD-238B-4899-8971-B84D4B3A38EA}" srcOrd="0" destOrd="0" presId="urn:microsoft.com/office/officeart/2005/8/layout/target3"/>
    <dgm:cxn modelId="{21EA8988-77A4-48D3-9B7C-8E2F2E976D46}" type="presParOf" srcId="{9FC53086-1669-459A-A8EF-A6AAAEF65C99}" destId="{5459FE1E-4B3C-450B-9917-C9EF05CC2A94}" srcOrd="1" destOrd="0" presId="urn:microsoft.com/office/officeart/2005/8/layout/target3"/>
    <dgm:cxn modelId="{C3614D90-6143-48A1-8DCE-1ED76B5E4491}" type="presParOf" srcId="{9FC53086-1669-459A-A8EF-A6AAAEF65C99}" destId="{57493EF7-5E57-4A19-BA46-F258D24410D9}" srcOrd="2" destOrd="0" presId="urn:microsoft.com/office/officeart/2005/8/layout/target3"/>
    <dgm:cxn modelId="{0672F0A9-3EEF-420F-845F-862996B2C71E}" type="presParOf" srcId="{9FC53086-1669-459A-A8EF-A6AAAEF65C99}" destId="{F6127333-BEAE-45D8-82DF-C3DF43BEAC07}" srcOrd="3" destOrd="0" presId="urn:microsoft.com/office/officeart/2005/8/layout/target3"/>
    <dgm:cxn modelId="{43194469-3A2F-4AF6-A4D0-5C059AB46C98}" type="presParOf" srcId="{9FC53086-1669-459A-A8EF-A6AAAEF65C99}" destId="{90475B53-A5C1-40D8-A198-3723E82D043A}" srcOrd="4" destOrd="0" presId="urn:microsoft.com/office/officeart/2005/8/layout/target3"/>
    <dgm:cxn modelId="{927CA86D-ABE6-4C29-B8D7-93E1E293588B}" type="presParOf" srcId="{9FC53086-1669-459A-A8EF-A6AAAEF65C99}" destId="{3DC1312C-11DF-4CA5-B555-21B71DD28A0A}" srcOrd="5" destOrd="0" presId="urn:microsoft.com/office/officeart/2005/8/layout/target3"/>
    <dgm:cxn modelId="{EEFA3437-ECD9-4AB7-B2A8-680D075378CE}" type="presParOf" srcId="{9FC53086-1669-459A-A8EF-A6AAAEF65C99}" destId="{93FC6A27-9021-41EB-BF06-6CC50544C515}" srcOrd="6" destOrd="0" presId="urn:microsoft.com/office/officeart/2005/8/layout/target3"/>
    <dgm:cxn modelId="{64A9E796-6930-4B14-83F0-7FDD87223E7F}" type="presParOf" srcId="{9FC53086-1669-459A-A8EF-A6AAAEF65C99}" destId="{95EEA0E1-1B88-4AE9-BCE1-C5396AA35372}" srcOrd="7" destOrd="0" presId="urn:microsoft.com/office/officeart/2005/8/layout/target3"/>
    <dgm:cxn modelId="{342A4F19-FA14-4DD3-B4DA-7061CAA8AAF8}" type="presParOf" srcId="{9FC53086-1669-459A-A8EF-A6AAAEF65C99}" destId="{304ACFC3-01D7-447E-B755-E7D580DEB397}" srcOrd="8" destOrd="0" presId="urn:microsoft.com/office/officeart/2005/8/layout/target3"/>
    <dgm:cxn modelId="{250A058D-64F1-43EB-BFAF-DE69A3137EBC}" type="presParOf" srcId="{9FC53086-1669-459A-A8EF-A6AAAEF65C99}" destId="{2D90F643-2524-4A34-A2BA-2E3D50E75D64}" srcOrd="9" destOrd="0" presId="urn:microsoft.com/office/officeart/2005/8/layout/target3"/>
    <dgm:cxn modelId="{99612559-2B7E-4E4F-8E20-CBD4497533C3}" type="presParOf" srcId="{9FC53086-1669-459A-A8EF-A6AAAEF65C99}" destId="{422DCB61-3B99-4552-9F10-A047CA724652}" srcOrd="10" destOrd="0" presId="urn:microsoft.com/office/officeart/2005/8/layout/target3"/>
    <dgm:cxn modelId="{49E54B6A-332F-4EA8-9E0E-945ACA6CF271}" type="presParOf" srcId="{9FC53086-1669-459A-A8EF-A6AAAEF65C99}" destId="{283331FD-4931-41A7-A6A1-9C9560F53724}" srcOrd="11" destOrd="0" presId="urn:microsoft.com/office/officeart/2005/8/layout/target3"/>
    <dgm:cxn modelId="{09565C00-DD0F-46F5-B97A-CBD270628745}" type="presParOf" srcId="{9FC53086-1669-459A-A8EF-A6AAAEF65C99}" destId="{A2D53029-85BB-4FA6-B228-3CF81721BA87}" srcOrd="12" destOrd="0" presId="urn:microsoft.com/office/officeart/2005/8/layout/target3"/>
    <dgm:cxn modelId="{C0482463-41F7-46EF-9203-B2EF62D2CBCF}" type="presParOf" srcId="{9FC53086-1669-459A-A8EF-A6AAAEF65C99}" destId="{FFC5FBBE-54EB-43E3-B2BF-0418B9BB1834}" srcOrd="13" destOrd="0" presId="urn:microsoft.com/office/officeart/2005/8/layout/target3"/>
    <dgm:cxn modelId="{90284B9E-1A11-4058-91B6-7F7DEF2714AC}" type="presParOf" srcId="{9FC53086-1669-459A-A8EF-A6AAAEF65C99}" destId="{7067B4B4-E28A-4F63-9197-D8CEE137160F}" srcOrd="14" destOrd="0" presId="urn:microsoft.com/office/officeart/2005/8/layout/target3"/>
    <dgm:cxn modelId="{A3CA4EB0-ABBF-4F2A-99FD-B2F7D5A35A36}" type="presParOf" srcId="{9FC53086-1669-459A-A8EF-A6AAAEF65C99}" destId="{8AEDF393-A126-40FE-9806-B96D27C6E5C1}" srcOrd="15" destOrd="0" presId="urn:microsoft.com/office/officeart/2005/8/layout/target3"/>
    <dgm:cxn modelId="{6423F621-FE18-44D1-9180-0DD62AA0A961}" type="presParOf" srcId="{9FC53086-1669-459A-A8EF-A6AAAEF65C99}" destId="{57933442-6408-413F-94B0-CB9419CC456D}" srcOrd="16" destOrd="0" presId="urn:microsoft.com/office/officeart/2005/8/layout/target3"/>
    <dgm:cxn modelId="{FD5E6511-65C1-4CEF-900A-A7363BCAFE24}" type="presParOf" srcId="{9FC53086-1669-459A-A8EF-A6AAAEF65C99}" destId="{E46CF97D-03EF-4DBB-9DA9-99EDAA2C93CE}" srcOrd="17" destOrd="0" presId="urn:microsoft.com/office/officeart/2005/8/layout/target3"/>
    <dgm:cxn modelId="{E65607BD-5B65-46E2-A1E1-5838EE98B2EA}" type="presParOf" srcId="{9FC53086-1669-459A-A8EF-A6AAAEF65C99}" destId="{BA022595-AAD3-4C6B-B5CB-840C36F6789B}" srcOrd="18" destOrd="0" presId="urn:microsoft.com/office/officeart/2005/8/layout/target3"/>
    <dgm:cxn modelId="{6BA8721B-958A-4EAE-BF0C-AA5501882514}" type="presParOf" srcId="{9FC53086-1669-459A-A8EF-A6AAAEF65C99}" destId="{DE4AF3D5-CE1C-492E-8510-1DE1403A3747}" srcOrd="19" destOrd="0" presId="urn:microsoft.com/office/officeart/2005/8/layout/targe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3A0EE6-E853-4330-A5A0-A699FBBB9DBA}" type="doc">
      <dgm:prSet loTypeId="urn:microsoft.com/office/officeart/2005/8/layout/hList2#1" loCatId="list" qsTypeId="urn:microsoft.com/office/officeart/2005/8/quickstyle/3d3" qsCatId="3D" csTypeId="urn:microsoft.com/office/officeart/2005/8/colors/accent1_2" csCatId="accent1" phldr="1"/>
      <dgm:spPr/>
      <dgm:t>
        <a:bodyPr/>
        <a:lstStyle/>
        <a:p>
          <a:endParaRPr lang="tr-TR"/>
        </a:p>
      </dgm:t>
    </dgm:pt>
    <dgm:pt modelId="{6D065E1E-68F1-4117-A45D-0DE6D6DED0B3}">
      <dgm:prSet custT="1"/>
      <dgm:spPr/>
      <dgm:t>
        <a:bodyPr/>
        <a:lstStyle/>
        <a:p>
          <a:pPr rtl="0"/>
          <a:endParaRPr lang="tr-TR" sz="1200" b="0" dirty="0">
            <a:solidFill>
              <a:schemeClr val="tx2">
                <a:lumMod val="75000"/>
                <a:lumOff val="25000"/>
              </a:schemeClr>
            </a:solidFill>
          </a:endParaRPr>
        </a:p>
      </dgm:t>
    </dgm:pt>
    <dgm:pt modelId="{B7577916-2415-4416-81F3-F26472A250A1}" type="parTrans" cxnId="{9B5FC8F6-C9C7-469B-9E65-B06EC6A98678}">
      <dgm:prSet/>
      <dgm:spPr/>
      <dgm:t>
        <a:bodyPr/>
        <a:lstStyle/>
        <a:p>
          <a:endParaRPr lang="tr-TR"/>
        </a:p>
      </dgm:t>
    </dgm:pt>
    <dgm:pt modelId="{C2E95F7D-A012-4562-BE86-F3440E109B4A}" type="sibTrans" cxnId="{9B5FC8F6-C9C7-469B-9E65-B06EC6A98678}">
      <dgm:prSet/>
      <dgm:spPr/>
      <dgm:t>
        <a:bodyPr/>
        <a:lstStyle/>
        <a:p>
          <a:endParaRPr lang="tr-TR"/>
        </a:p>
      </dgm:t>
    </dgm:pt>
    <dgm:pt modelId="{03A66FB7-E0BE-40B9-8556-3A049C8C248D}">
      <dgm:prSet custT="1"/>
      <dgm:spPr/>
      <dgm:t>
        <a:bodyPr/>
        <a:lstStyle/>
        <a:p>
          <a:pPr algn="l" rtl="0"/>
          <a:endParaRPr lang="tr-TR" sz="1150" b="0" dirty="0">
            <a:solidFill>
              <a:schemeClr val="tx2">
                <a:lumMod val="75000"/>
                <a:lumOff val="25000"/>
              </a:schemeClr>
            </a:solidFill>
          </a:endParaRPr>
        </a:p>
      </dgm:t>
    </dgm:pt>
    <dgm:pt modelId="{0EFC01D3-3DD0-4F12-95C9-B996D3E3B2D1}" type="parTrans" cxnId="{75A0707C-A467-469D-955E-F6282289BD34}">
      <dgm:prSet/>
      <dgm:spPr/>
      <dgm:t>
        <a:bodyPr/>
        <a:lstStyle/>
        <a:p>
          <a:endParaRPr lang="tr-TR"/>
        </a:p>
      </dgm:t>
    </dgm:pt>
    <dgm:pt modelId="{C29F349B-6D57-4BCE-AF7C-CA15BE636101}" type="sibTrans" cxnId="{75A0707C-A467-469D-955E-F6282289BD34}">
      <dgm:prSet/>
      <dgm:spPr/>
      <dgm:t>
        <a:bodyPr/>
        <a:lstStyle/>
        <a:p>
          <a:endParaRPr lang="tr-TR"/>
        </a:p>
      </dgm:t>
    </dgm:pt>
    <dgm:pt modelId="{57F64809-DECB-4025-AFEE-538997B2B5FD}">
      <dgm:prSet custT="1"/>
      <dgm:spPr/>
      <dgm:t>
        <a:bodyPr/>
        <a:lstStyle/>
        <a:p>
          <a:pPr rtl="0"/>
          <a:endParaRPr lang="tr-TR" sz="1200" b="0" dirty="0">
            <a:solidFill>
              <a:schemeClr val="tx2">
                <a:lumMod val="75000"/>
                <a:lumOff val="25000"/>
              </a:schemeClr>
            </a:solidFill>
          </a:endParaRPr>
        </a:p>
      </dgm:t>
    </dgm:pt>
    <dgm:pt modelId="{55C6E1DE-83D9-479A-ADF6-1F75309CC4F3}" type="parTrans" cxnId="{66C7C6CB-F08D-40AB-AB03-5BC40423F909}">
      <dgm:prSet/>
      <dgm:spPr/>
      <dgm:t>
        <a:bodyPr/>
        <a:lstStyle/>
        <a:p>
          <a:endParaRPr lang="tr-TR"/>
        </a:p>
      </dgm:t>
    </dgm:pt>
    <dgm:pt modelId="{1EACFCEA-2844-4EEE-B8B8-0C1933739A31}" type="sibTrans" cxnId="{66C7C6CB-F08D-40AB-AB03-5BC40423F909}">
      <dgm:prSet/>
      <dgm:spPr/>
      <dgm:t>
        <a:bodyPr/>
        <a:lstStyle/>
        <a:p>
          <a:endParaRPr lang="tr-TR"/>
        </a:p>
      </dgm:t>
    </dgm:pt>
    <dgm:pt modelId="{EC652DD0-6AB4-4782-A527-EC3216F54ACA}">
      <dgm:prSet custT="1"/>
      <dgm:spPr/>
      <dgm:t>
        <a:bodyPr/>
        <a:lstStyle/>
        <a:p>
          <a:pPr rtl="0"/>
          <a:endParaRPr lang="tr-TR" sz="1200" b="0" dirty="0">
            <a:solidFill>
              <a:schemeClr val="tx2">
                <a:lumMod val="75000"/>
                <a:lumOff val="25000"/>
              </a:schemeClr>
            </a:solidFill>
          </a:endParaRPr>
        </a:p>
      </dgm:t>
    </dgm:pt>
    <dgm:pt modelId="{0F2B96DA-79FD-45D0-BEEC-A4747384445C}" type="parTrans" cxnId="{84D186A3-46CA-4CBA-A3C5-BE6A33AAA447}">
      <dgm:prSet/>
      <dgm:spPr/>
      <dgm:t>
        <a:bodyPr/>
        <a:lstStyle/>
        <a:p>
          <a:endParaRPr lang="tr-TR"/>
        </a:p>
      </dgm:t>
    </dgm:pt>
    <dgm:pt modelId="{57DEC069-83AD-48FA-A0E7-6B24455F8F82}" type="sibTrans" cxnId="{84D186A3-46CA-4CBA-A3C5-BE6A33AAA447}">
      <dgm:prSet/>
      <dgm:spPr/>
      <dgm:t>
        <a:bodyPr/>
        <a:lstStyle/>
        <a:p>
          <a:endParaRPr lang="tr-TR"/>
        </a:p>
      </dgm:t>
    </dgm:pt>
    <dgm:pt modelId="{E4C9E20C-3EE0-4359-B888-74C42E995903}">
      <dgm:prSet custT="1"/>
      <dgm:spPr/>
      <dgm:t>
        <a:bodyPr/>
        <a:lstStyle/>
        <a:p>
          <a:pPr rtl="0"/>
          <a:r>
            <a:rPr lang="tr-TR" sz="1800" b="0" dirty="0">
              <a:solidFill>
                <a:schemeClr val="bg1"/>
              </a:solidFill>
            </a:rPr>
            <a:t>Yapılandırma için herhangi bir teminat  istenmeyecek,</a:t>
          </a:r>
          <a:endParaRPr lang="tr-TR" sz="1800" dirty="0">
            <a:solidFill>
              <a:schemeClr val="bg1"/>
            </a:solidFill>
          </a:endParaRPr>
        </a:p>
      </dgm:t>
    </dgm:pt>
    <dgm:pt modelId="{42381F6C-4150-4962-9853-C9C215334DD3}" type="parTrans" cxnId="{C082518B-2E78-4CD0-A23B-F7AC0CB67ECF}">
      <dgm:prSet/>
      <dgm:spPr/>
      <dgm:t>
        <a:bodyPr/>
        <a:lstStyle/>
        <a:p>
          <a:endParaRPr lang="tr-TR"/>
        </a:p>
      </dgm:t>
    </dgm:pt>
    <dgm:pt modelId="{8448B1F3-26B6-4569-B47F-E76B8EB6CFFA}" type="sibTrans" cxnId="{C082518B-2E78-4CD0-A23B-F7AC0CB67ECF}">
      <dgm:prSet/>
      <dgm:spPr/>
      <dgm:t>
        <a:bodyPr/>
        <a:lstStyle/>
        <a:p>
          <a:endParaRPr lang="tr-TR"/>
        </a:p>
      </dgm:t>
    </dgm:pt>
    <dgm:pt modelId="{750B8956-4FDA-43E4-8820-A0E1FFAEBA2D}">
      <dgm:prSet custT="1"/>
      <dgm:spPr/>
      <dgm:t>
        <a:bodyPr/>
        <a:lstStyle/>
        <a:p>
          <a:pPr rtl="0"/>
          <a:r>
            <a:rPr lang="tr-TR" sz="1600" b="0" dirty="0">
              <a:solidFill>
                <a:schemeClr val="bg1"/>
              </a:solidFill>
            </a:rPr>
            <a:t>Borçlardan dolayı icra takibi ve haciz işlemleri yapılmayacak</a:t>
          </a:r>
          <a:endParaRPr lang="tr-TR" sz="1600" dirty="0">
            <a:solidFill>
              <a:schemeClr val="bg1"/>
            </a:solidFill>
          </a:endParaRPr>
        </a:p>
      </dgm:t>
    </dgm:pt>
    <dgm:pt modelId="{B1C392FF-17B0-4A61-ABBC-2F26F459CA9F}" type="sibTrans" cxnId="{6488D531-B40C-4302-9714-AA08C314225C}">
      <dgm:prSet/>
      <dgm:spPr/>
      <dgm:t>
        <a:bodyPr/>
        <a:lstStyle/>
        <a:p>
          <a:endParaRPr lang="tr-TR"/>
        </a:p>
      </dgm:t>
    </dgm:pt>
    <dgm:pt modelId="{5FF63DB9-0E09-4FD4-BF96-FBD3721CDA3D}" type="parTrans" cxnId="{6488D531-B40C-4302-9714-AA08C314225C}">
      <dgm:prSet/>
      <dgm:spPr/>
      <dgm:t>
        <a:bodyPr/>
        <a:lstStyle/>
        <a:p>
          <a:endParaRPr lang="tr-TR"/>
        </a:p>
      </dgm:t>
    </dgm:pt>
    <dgm:pt modelId="{7E819021-F2E9-4D9F-8204-3ADB11D0811A}">
      <dgm:prSet custT="1"/>
      <dgm:spPr/>
      <dgm:t>
        <a:bodyPr/>
        <a:lstStyle/>
        <a:p>
          <a:pPr rtl="0"/>
          <a:r>
            <a:rPr lang="tr-TR" sz="1600" b="0" dirty="0">
              <a:solidFill>
                <a:schemeClr val="bg1"/>
              </a:solidFill>
            </a:rPr>
            <a:t>Borcu yoktur yazısı alabilecek,</a:t>
          </a:r>
          <a:endParaRPr lang="tr-TR" sz="1600" dirty="0">
            <a:solidFill>
              <a:schemeClr val="bg1"/>
            </a:solidFill>
          </a:endParaRPr>
        </a:p>
      </dgm:t>
    </dgm:pt>
    <dgm:pt modelId="{EB6F1A23-41F1-4B00-B887-8B59CD37F6AD}" type="sibTrans" cxnId="{82F62CBF-7646-4AE9-AC70-9C9CFB3C795D}">
      <dgm:prSet/>
      <dgm:spPr/>
      <dgm:t>
        <a:bodyPr/>
        <a:lstStyle/>
        <a:p>
          <a:endParaRPr lang="tr-TR"/>
        </a:p>
      </dgm:t>
    </dgm:pt>
    <dgm:pt modelId="{2C72868A-A23D-47BE-84E9-A01CA96E0003}" type="parTrans" cxnId="{82F62CBF-7646-4AE9-AC70-9C9CFB3C795D}">
      <dgm:prSet/>
      <dgm:spPr/>
      <dgm:t>
        <a:bodyPr/>
        <a:lstStyle/>
        <a:p>
          <a:endParaRPr lang="tr-TR"/>
        </a:p>
      </dgm:t>
    </dgm:pt>
    <dgm:pt modelId="{93FDAD5E-EC7B-4864-B114-FBC61CAF9B02}">
      <dgm:prSet custT="1"/>
      <dgm:spPr/>
      <dgm:t>
        <a:bodyPr/>
        <a:lstStyle/>
        <a:p>
          <a:pPr rtl="0"/>
          <a:r>
            <a:rPr lang="tr-TR" sz="1600" b="0" dirty="0">
              <a:solidFill>
                <a:schemeClr val="bg1"/>
              </a:solidFill>
            </a:rPr>
            <a:t>Tatbik edilen hacizlere konu mallar borçlunun talebi halinde satılabilecek,</a:t>
          </a:r>
          <a:endParaRPr lang="tr-TR" sz="1600" dirty="0">
            <a:solidFill>
              <a:schemeClr val="bg1"/>
            </a:solidFill>
          </a:endParaRPr>
        </a:p>
      </dgm:t>
    </dgm:pt>
    <dgm:pt modelId="{CAC95E92-044D-4E0F-A4AA-AEFD54F72602}">
      <dgm:prSet custT="1"/>
      <dgm:spPr/>
      <dgm:t>
        <a:bodyPr/>
        <a:lstStyle/>
        <a:p>
          <a:pPr rtl="0"/>
          <a:endParaRPr lang="tr-TR" sz="1200" b="0" dirty="0">
            <a:solidFill>
              <a:schemeClr val="tx2">
                <a:lumMod val="75000"/>
                <a:lumOff val="25000"/>
              </a:schemeClr>
            </a:solidFill>
          </a:endParaRPr>
        </a:p>
      </dgm:t>
    </dgm:pt>
    <dgm:pt modelId="{FFCCC650-CD1F-4CEE-94A6-47C14C883AA5}" type="sibTrans" cxnId="{CD7767E9-3BED-47A6-B29D-3A7711E638C8}">
      <dgm:prSet/>
      <dgm:spPr/>
      <dgm:t>
        <a:bodyPr/>
        <a:lstStyle/>
        <a:p>
          <a:endParaRPr lang="tr-TR"/>
        </a:p>
      </dgm:t>
    </dgm:pt>
    <dgm:pt modelId="{95C605AF-36FD-4A17-A4D6-2603DB64F18E}" type="parTrans" cxnId="{CD7767E9-3BED-47A6-B29D-3A7711E638C8}">
      <dgm:prSet/>
      <dgm:spPr/>
      <dgm:t>
        <a:bodyPr/>
        <a:lstStyle/>
        <a:p>
          <a:endParaRPr lang="tr-TR"/>
        </a:p>
      </dgm:t>
    </dgm:pt>
    <dgm:pt modelId="{970FB046-A5C7-437F-B517-D58D8B622E81}" type="sibTrans" cxnId="{2811167B-F5C2-4A96-8C3D-7ECB201DA06C}">
      <dgm:prSet/>
      <dgm:spPr/>
      <dgm:t>
        <a:bodyPr/>
        <a:lstStyle/>
        <a:p>
          <a:endParaRPr lang="tr-TR"/>
        </a:p>
      </dgm:t>
    </dgm:pt>
    <dgm:pt modelId="{8A883AC3-8413-4980-9272-082981699012}" type="parTrans" cxnId="{2811167B-F5C2-4A96-8C3D-7ECB201DA06C}">
      <dgm:prSet/>
      <dgm:spPr/>
      <dgm:t>
        <a:bodyPr/>
        <a:lstStyle/>
        <a:p>
          <a:endParaRPr lang="tr-TR"/>
        </a:p>
      </dgm:t>
    </dgm:pt>
    <dgm:pt modelId="{9DDC4F0F-19DB-4BD2-AD27-51BACFF4B1D2}">
      <dgm:prSet custT="1"/>
      <dgm:spPr/>
      <dgm:t>
        <a:bodyPr/>
        <a:lstStyle/>
        <a:p>
          <a:pPr rtl="0"/>
          <a:r>
            <a:rPr lang="tr-TR" sz="1600" b="0" dirty="0">
              <a:solidFill>
                <a:schemeClr val="bg1"/>
              </a:solidFill>
            </a:rPr>
            <a:t>Tatbik edilen hacizler yapılan ödemeler nispetinde kaldırılacak ve buna isabet eden teminatlar iade edilecek,</a:t>
          </a:r>
          <a:endParaRPr lang="tr-TR" sz="1600" dirty="0">
            <a:solidFill>
              <a:schemeClr val="bg1"/>
            </a:solidFill>
          </a:endParaRPr>
        </a:p>
      </dgm:t>
    </dgm:pt>
    <dgm:pt modelId="{40480015-A96D-4210-B148-95B8DA790E46}" type="sibTrans" cxnId="{3E49B206-98D1-4AF5-8C9E-C653B459F946}">
      <dgm:prSet/>
      <dgm:spPr/>
      <dgm:t>
        <a:bodyPr/>
        <a:lstStyle/>
        <a:p>
          <a:endParaRPr lang="tr-TR"/>
        </a:p>
      </dgm:t>
    </dgm:pt>
    <dgm:pt modelId="{AF37F121-FD3A-484A-833A-155C8D316D2E}" type="parTrans" cxnId="{3E49B206-98D1-4AF5-8C9E-C653B459F946}">
      <dgm:prSet/>
      <dgm:spPr/>
      <dgm:t>
        <a:bodyPr/>
        <a:lstStyle/>
        <a:p>
          <a:endParaRPr lang="tr-TR"/>
        </a:p>
      </dgm:t>
    </dgm:pt>
    <dgm:pt modelId="{1DB5B710-24A3-4296-8CBE-CF7F6E076FC3}" type="pres">
      <dgm:prSet presAssocID="{423A0EE6-E853-4330-A5A0-A699FBBB9DBA}" presName="linearFlow" presStyleCnt="0">
        <dgm:presLayoutVars>
          <dgm:dir/>
          <dgm:animLvl val="lvl"/>
          <dgm:resizeHandles/>
        </dgm:presLayoutVars>
      </dgm:prSet>
      <dgm:spPr/>
    </dgm:pt>
    <dgm:pt modelId="{F8387098-F680-491A-A90F-84393202C4C3}" type="pres">
      <dgm:prSet presAssocID="{6D065E1E-68F1-4117-A45D-0DE6D6DED0B3}" presName="compositeNode" presStyleCnt="0">
        <dgm:presLayoutVars>
          <dgm:bulletEnabled val="1"/>
        </dgm:presLayoutVars>
      </dgm:prSet>
      <dgm:spPr/>
    </dgm:pt>
    <dgm:pt modelId="{446BE060-D299-484B-AAC2-6E9839DE9B45}" type="pres">
      <dgm:prSet presAssocID="{6D065E1E-68F1-4117-A45D-0DE6D6DED0B3}" presName="image" presStyleLbl="fgImgPlace1" presStyleIdx="0" presStyleCnt="5" custScaleX="385606" custScaleY="320166" custLinFactX="34594" custLinFactNeighborX="100000" custLinFactNeighborY="24330"/>
      <dgm:spPr>
        <a:blipFill rotWithShape="1">
          <a:blip xmlns:r="http://schemas.openxmlformats.org/officeDocument/2006/relationships" r:embed="rId1"/>
          <a:stretch>
            <a:fillRect/>
          </a:stretch>
        </a:blipFill>
      </dgm:spPr>
    </dgm:pt>
    <dgm:pt modelId="{5BE5DA50-27D7-44A3-8317-D40D06434D91}" type="pres">
      <dgm:prSet presAssocID="{6D065E1E-68F1-4117-A45D-0DE6D6DED0B3}" presName="childNode" presStyleLbl="node1" presStyleIdx="0" presStyleCnt="5" custScaleX="277899" custScaleY="99562" custLinFactNeighborX="6832" custLinFactNeighborY="10255">
        <dgm:presLayoutVars>
          <dgm:bulletEnabled val="1"/>
        </dgm:presLayoutVars>
      </dgm:prSet>
      <dgm:spPr/>
    </dgm:pt>
    <dgm:pt modelId="{D1DF6E2C-A78D-4C49-8203-C337095F1434}" type="pres">
      <dgm:prSet presAssocID="{6D065E1E-68F1-4117-A45D-0DE6D6DED0B3}" presName="parentNode" presStyleLbl="revTx" presStyleIdx="0" presStyleCnt="5">
        <dgm:presLayoutVars>
          <dgm:chMax val="0"/>
          <dgm:bulletEnabled val="1"/>
        </dgm:presLayoutVars>
      </dgm:prSet>
      <dgm:spPr/>
    </dgm:pt>
    <dgm:pt modelId="{8CA64568-52AE-48B7-BC72-0F4C385DEC40}" type="pres">
      <dgm:prSet presAssocID="{C2E95F7D-A012-4562-BE86-F3440E109B4A}" presName="sibTrans" presStyleCnt="0"/>
      <dgm:spPr/>
    </dgm:pt>
    <dgm:pt modelId="{F883D3EE-65E4-4859-B366-850D48E529B9}" type="pres">
      <dgm:prSet presAssocID="{03A66FB7-E0BE-40B9-8556-3A049C8C248D}" presName="compositeNode" presStyleCnt="0">
        <dgm:presLayoutVars>
          <dgm:bulletEnabled val="1"/>
        </dgm:presLayoutVars>
      </dgm:prSet>
      <dgm:spPr/>
    </dgm:pt>
    <dgm:pt modelId="{B8FAA1A6-9A6D-4A09-9A4B-AE8A1343F902}" type="pres">
      <dgm:prSet presAssocID="{03A66FB7-E0BE-40B9-8556-3A049C8C248D}" presName="image" presStyleLbl="fgImgPlace1" presStyleIdx="1" presStyleCnt="5" custScaleX="452814" custScaleY="288392" custLinFactX="1737" custLinFactNeighborX="100000" custLinFactNeighborY="71007"/>
      <dgm:spPr>
        <a:blipFill rotWithShape="1">
          <a:blip xmlns:r="http://schemas.openxmlformats.org/officeDocument/2006/relationships" r:embed="rId2"/>
          <a:stretch>
            <a:fillRect/>
          </a:stretch>
        </a:blipFill>
      </dgm:spPr>
    </dgm:pt>
    <dgm:pt modelId="{F6FD6ECD-24ED-439E-A2DD-40E97F742F8A}" type="pres">
      <dgm:prSet presAssocID="{03A66FB7-E0BE-40B9-8556-3A049C8C248D}" presName="childNode" presStyleLbl="node1" presStyleIdx="1" presStyleCnt="5" custScaleX="237011" custScaleY="99060" custLinFactNeighborX="-3838" custLinFactNeighborY="11442">
        <dgm:presLayoutVars>
          <dgm:bulletEnabled val="1"/>
        </dgm:presLayoutVars>
      </dgm:prSet>
      <dgm:spPr/>
    </dgm:pt>
    <dgm:pt modelId="{BC59BF03-2D88-4746-9B71-46F06E31D587}" type="pres">
      <dgm:prSet presAssocID="{03A66FB7-E0BE-40B9-8556-3A049C8C248D}" presName="parentNode" presStyleLbl="revTx" presStyleIdx="1" presStyleCnt="5">
        <dgm:presLayoutVars>
          <dgm:chMax val="0"/>
          <dgm:bulletEnabled val="1"/>
        </dgm:presLayoutVars>
      </dgm:prSet>
      <dgm:spPr/>
    </dgm:pt>
    <dgm:pt modelId="{8FC29B43-7FA9-43D4-9A2E-8766BEC77B58}" type="pres">
      <dgm:prSet presAssocID="{C29F349B-6D57-4BCE-AF7C-CA15BE636101}" presName="sibTrans" presStyleCnt="0"/>
      <dgm:spPr/>
    </dgm:pt>
    <dgm:pt modelId="{649DA2AB-870B-4476-B70E-B9C3DB6E67BE}" type="pres">
      <dgm:prSet presAssocID="{CAC95E92-044D-4E0F-A4AA-AEFD54F72602}" presName="compositeNode" presStyleCnt="0">
        <dgm:presLayoutVars>
          <dgm:bulletEnabled val="1"/>
        </dgm:presLayoutVars>
      </dgm:prSet>
      <dgm:spPr/>
    </dgm:pt>
    <dgm:pt modelId="{3A9DFC13-D2C9-43E9-BF26-5F2228B331B9}" type="pres">
      <dgm:prSet presAssocID="{CAC95E92-044D-4E0F-A4AA-AEFD54F72602}" presName="image" presStyleLbl="fgImgPlace1" presStyleIdx="2" presStyleCnt="5" custScaleX="457755" custScaleY="286887" custLinFactNeighborX="90835" custLinFactNeighborY="45191"/>
      <dgm:spPr>
        <a:blipFill rotWithShape="1">
          <a:blip xmlns:r="http://schemas.openxmlformats.org/officeDocument/2006/relationships" r:embed="rId3"/>
          <a:stretch>
            <a:fillRect/>
          </a:stretch>
        </a:blipFill>
      </dgm:spPr>
    </dgm:pt>
    <dgm:pt modelId="{06341538-0288-49EE-92D4-9E471864A68D}" type="pres">
      <dgm:prSet presAssocID="{CAC95E92-044D-4E0F-A4AA-AEFD54F72602}" presName="childNode" presStyleLbl="node1" presStyleIdx="2" presStyleCnt="5" custScaleX="237011" custScaleY="100850" custLinFactNeighborX="-8862" custLinFactNeighborY="12738">
        <dgm:presLayoutVars>
          <dgm:bulletEnabled val="1"/>
        </dgm:presLayoutVars>
      </dgm:prSet>
      <dgm:spPr/>
    </dgm:pt>
    <dgm:pt modelId="{CEC06F6A-AE15-4361-A5BD-87DDD05FFB82}" type="pres">
      <dgm:prSet presAssocID="{CAC95E92-044D-4E0F-A4AA-AEFD54F72602}" presName="parentNode" presStyleLbl="revTx" presStyleIdx="2" presStyleCnt="5">
        <dgm:presLayoutVars>
          <dgm:chMax val="0"/>
          <dgm:bulletEnabled val="1"/>
        </dgm:presLayoutVars>
      </dgm:prSet>
      <dgm:spPr/>
    </dgm:pt>
    <dgm:pt modelId="{E4E05BDD-EF80-464C-9E00-C6BFE5D964CE}" type="pres">
      <dgm:prSet presAssocID="{FFCCC650-CD1F-4CEE-94A6-47C14C883AA5}" presName="sibTrans" presStyleCnt="0"/>
      <dgm:spPr/>
    </dgm:pt>
    <dgm:pt modelId="{633ACC1B-FC4E-4254-B03E-EC67D91A9630}" type="pres">
      <dgm:prSet presAssocID="{57F64809-DECB-4025-AFEE-538997B2B5FD}" presName="compositeNode" presStyleCnt="0">
        <dgm:presLayoutVars>
          <dgm:bulletEnabled val="1"/>
        </dgm:presLayoutVars>
      </dgm:prSet>
      <dgm:spPr/>
    </dgm:pt>
    <dgm:pt modelId="{E91BED8A-0F15-4145-A608-E0962CE4F163}" type="pres">
      <dgm:prSet presAssocID="{57F64809-DECB-4025-AFEE-538997B2B5FD}" presName="image" presStyleLbl="fgImgPlace1" presStyleIdx="3" presStyleCnt="5" custScaleX="457928" custScaleY="341530" custLinFactNeighborX="89112"/>
      <dgm:spPr>
        <a:blipFill rotWithShape="1">
          <a:blip xmlns:r="http://schemas.openxmlformats.org/officeDocument/2006/relationships" r:embed="rId4"/>
          <a:stretch>
            <a:fillRect/>
          </a:stretch>
        </a:blipFill>
      </dgm:spPr>
    </dgm:pt>
    <dgm:pt modelId="{B12D96F0-9C9D-49EA-B3BB-9EC51BC1085D}" type="pres">
      <dgm:prSet presAssocID="{57F64809-DECB-4025-AFEE-538997B2B5FD}" presName="childNode" presStyleLbl="node1" presStyleIdx="3" presStyleCnt="5" custScaleX="237011" custScaleY="99057" custLinFactNeighborX="-9588" custLinFactNeighborY="9878">
        <dgm:presLayoutVars>
          <dgm:bulletEnabled val="1"/>
        </dgm:presLayoutVars>
      </dgm:prSet>
      <dgm:spPr/>
    </dgm:pt>
    <dgm:pt modelId="{F499D66B-80F1-4D57-B9E8-318E0C9D7C1E}" type="pres">
      <dgm:prSet presAssocID="{57F64809-DECB-4025-AFEE-538997B2B5FD}" presName="parentNode" presStyleLbl="revTx" presStyleIdx="3" presStyleCnt="5">
        <dgm:presLayoutVars>
          <dgm:chMax val="0"/>
          <dgm:bulletEnabled val="1"/>
        </dgm:presLayoutVars>
      </dgm:prSet>
      <dgm:spPr/>
    </dgm:pt>
    <dgm:pt modelId="{B895F8DF-30E9-43FA-BC63-250B30A77765}" type="pres">
      <dgm:prSet presAssocID="{1EACFCEA-2844-4EEE-B8B8-0C1933739A31}" presName="sibTrans" presStyleCnt="0"/>
      <dgm:spPr/>
    </dgm:pt>
    <dgm:pt modelId="{AD352A6D-8101-4D99-A53C-FD8F3E040D95}" type="pres">
      <dgm:prSet presAssocID="{EC652DD0-6AB4-4782-A527-EC3216F54ACA}" presName="compositeNode" presStyleCnt="0">
        <dgm:presLayoutVars>
          <dgm:bulletEnabled val="1"/>
        </dgm:presLayoutVars>
      </dgm:prSet>
      <dgm:spPr/>
    </dgm:pt>
    <dgm:pt modelId="{4B23F70E-4313-438E-95E4-3F31721BAD37}" type="pres">
      <dgm:prSet presAssocID="{EC652DD0-6AB4-4782-A527-EC3216F54ACA}" presName="image" presStyleLbl="fgImgPlace1" presStyleIdx="4" presStyleCnt="5" custScaleX="403373" custScaleY="396173" custLinFactNeighborX="59981" custLinFactNeighborY="-23100"/>
      <dgm:spPr>
        <a:blipFill rotWithShape="1">
          <a:blip xmlns:r="http://schemas.openxmlformats.org/officeDocument/2006/relationships" r:embed="rId5"/>
          <a:stretch>
            <a:fillRect/>
          </a:stretch>
        </a:blipFill>
      </dgm:spPr>
    </dgm:pt>
    <dgm:pt modelId="{6E2AF41B-A04C-451E-8F0D-CE6FB4FBA30A}" type="pres">
      <dgm:prSet presAssocID="{EC652DD0-6AB4-4782-A527-EC3216F54ACA}" presName="childNode" presStyleLbl="node1" presStyleIdx="4" presStyleCnt="5" custScaleX="237011" custScaleY="97306" custLinFactNeighborX="-16971" custLinFactNeighborY="9680">
        <dgm:presLayoutVars>
          <dgm:bulletEnabled val="1"/>
        </dgm:presLayoutVars>
      </dgm:prSet>
      <dgm:spPr/>
    </dgm:pt>
    <dgm:pt modelId="{F01A57B3-0848-45C2-BA42-9FB7A62A8295}" type="pres">
      <dgm:prSet presAssocID="{EC652DD0-6AB4-4782-A527-EC3216F54ACA}" presName="parentNode" presStyleLbl="revTx" presStyleIdx="4" presStyleCnt="5">
        <dgm:presLayoutVars>
          <dgm:chMax val="0"/>
          <dgm:bulletEnabled val="1"/>
        </dgm:presLayoutVars>
      </dgm:prSet>
      <dgm:spPr/>
    </dgm:pt>
  </dgm:ptLst>
  <dgm:cxnLst>
    <dgm:cxn modelId="{C86A8762-6532-47EE-972E-0532ED7E52F0}" type="presOf" srcId="{6D065E1E-68F1-4117-A45D-0DE6D6DED0B3}" destId="{D1DF6E2C-A78D-4C49-8203-C337095F1434}" srcOrd="0" destOrd="0" presId="urn:microsoft.com/office/officeart/2005/8/layout/hList2#1"/>
    <dgm:cxn modelId="{5ACDC18F-A1C9-4D24-8FAC-0848A3C5EF66}" type="presOf" srcId="{03A66FB7-E0BE-40B9-8556-3A049C8C248D}" destId="{BC59BF03-2D88-4746-9B71-46F06E31D587}" srcOrd="0" destOrd="0" presId="urn:microsoft.com/office/officeart/2005/8/layout/hList2#1"/>
    <dgm:cxn modelId="{3728F2D0-A1E6-4B52-9ED1-1C5EC654EBBB}" type="presOf" srcId="{7E819021-F2E9-4D9F-8204-3ADB11D0811A}" destId="{B12D96F0-9C9D-49EA-B3BB-9EC51BC1085D}" srcOrd="0" destOrd="0" presId="urn:microsoft.com/office/officeart/2005/8/layout/hList2#1"/>
    <dgm:cxn modelId="{84D186A3-46CA-4CBA-A3C5-BE6A33AAA447}" srcId="{423A0EE6-E853-4330-A5A0-A699FBBB9DBA}" destId="{EC652DD0-6AB4-4782-A527-EC3216F54ACA}" srcOrd="4" destOrd="0" parTransId="{0F2B96DA-79FD-45D0-BEEC-A4747384445C}" sibTransId="{57DEC069-83AD-48FA-A0E7-6B24455F8F82}"/>
    <dgm:cxn modelId="{6488D531-B40C-4302-9714-AA08C314225C}" srcId="{EC652DD0-6AB4-4782-A527-EC3216F54ACA}" destId="{750B8956-4FDA-43E4-8820-A0E1FFAEBA2D}" srcOrd="0" destOrd="0" parTransId="{5FF63DB9-0E09-4FD4-BF96-FBD3721CDA3D}" sibTransId="{B1C392FF-17B0-4A61-ABBC-2F26F459CA9F}"/>
    <dgm:cxn modelId="{CD7767E9-3BED-47A6-B29D-3A7711E638C8}" srcId="{423A0EE6-E853-4330-A5A0-A699FBBB9DBA}" destId="{CAC95E92-044D-4E0F-A4AA-AEFD54F72602}" srcOrd="2" destOrd="0" parTransId="{95C605AF-36FD-4A17-A4D6-2603DB64F18E}" sibTransId="{FFCCC650-CD1F-4CEE-94A6-47C14C883AA5}"/>
    <dgm:cxn modelId="{93B04D4A-F3DA-4970-8BB6-F5EC35F1F3CA}" type="presOf" srcId="{57F64809-DECB-4025-AFEE-538997B2B5FD}" destId="{F499D66B-80F1-4D57-B9E8-318E0C9D7C1E}" srcOrd="0" destOrd="0" presId="urn:microsoft.com/office/officeart/2005/8/layout/hList2#1"/>
    <dgm:cxn modelId="{9B5FC8F6-C9C7-469B-9E65-B06EC6A98678}" srcId="{423A0EE6-E853-4330-A5A0-A699FBBB9DBA}" destId="{6D065E1E-68F1-4117-A45D-0DE6D6DED0B3}" srcOrd="0" destOrd="0" parTransId="{B7577916-2415-4416-81F3-F26472A250A1}" sibTransId="{C2E95F7D-A012-4562-BE86-F3440E109B4A}"/>
    <dgm:cxn modelId="{C082518B-2E78-4CD0-A23B-F7AC0CB67ECF}" srcId="{6D065E1E-68F1-4117-A45D-0DE6D6DED0B3}" destId="{E4C9E20C-3EE0-4359-B888-74C42E995903}" srcOrd="0" destOrd="0" parTransId="{42381F6C-4150-4962-9853-C9C215334DD3}" sibTransId="{8448B1F3-26B6-4569-B47F-E76B8EB6CFFA}"/>
    <dgm:cxn modelId="{A0D13BDD-47B3-43E6-B22E-3320F4B3FFA9}" type="presOf" srcId="{423A0EE6-E853-4330-A5A0-A699FBBB9DBA}" destId="{1DB5B710-24A3-4296-8CBE-CF7F6E076FC3}" srcOrd="0" destOrd="0" presId="urn:microsoft.com/office/officeart/2005/8/layout/hList2#1"/>
    <dgm:cxn modelId="{7420E220-EF58-495A-B2E4-74B9659D9EFC}" type="presOf" srcId="{93FDAD5E-EC7B-4864-B114-FBC61CAF9B02}" destId="{06341538-0288-49EE-92D4-9E471864A68D}" srcOrd="0" destOrd="0" presId="urn:microsoft.com/office/officeart/2005/8/layout/hList2#1"/>
    <dgm:cxn modelId="{86184CD1-FD08-4F84-959F-29B4C03A3D91}" type="presOf" srcId="{CAC95E92-044D-4E0F-A4AA-AEFD54F72602}" destId="{CEC06F6A-AE15-4361-A5BD-87DDD05FFB82}" srcOrd="0" destOrd="0" presId="urn:microsoft.com/office/officeart/2005/8/layout/hList2#1"/>
    <dgm:cxn modelId="{2811167B-F5C2-4A96-8C3D-7ECB201DA06C}" srcId="{CAC95E92-044D-4E0F-A4AA-AEFD54F72602}" destId="{93FDAD5E-EC7B-4864-B114-FBC61CAF9B02}" srcOrd="0" destOrd="0" parTransId="{8A883AC3-8413-4980-9272-082981699012}" sibTransId="{970FB046-A5C7-437F-B517-D58D8B622E81}"/>
    <dgm:cxn modelId="{F462615B-6B20-4B88-B685-E44D9E481EAB}" type="presOf" srcId="{E4C9E20C-3EE0-4359-B888-74C42E995903}" destId="{5BE5DA50-27D7-44A3-8317-D40D06434D91}" srcOrd="0" destOrd="0" presId="urn:microsoft.com/office/officeart/2005/8/layout/hList2#1"/>
    <dgm:cxn modelId="{66C7C6CB-F08D-40AB-AB03-5BC40423F909}" srcId="{423A0EE6-E853-4330-A5A0-A699FBBB9DBA}" destId="{57F64809-DECB-4025-AFEE-538997B2B5FD}" srcOrd="3" destOrd="0" parTransId="{55C6E1DE-83D9-479A-ADF6-1F75309CC4F3}" sibTransId="{1EACFCEA-2844-4EEE-B8B8-0C1933739A31}"/>
    <dgm:cxn modelId="{32B64CD8-29C6-4C4D-9231-F8B1EAEB2A22}" type="presOf" srcId="{750B8956-4FDA-43E4-8820-A0E1FFAEBA2D}" destId="{6E2AF41B-A04C-451E-8F0D-CE6FB4FBA30A}" srcOrd="0" destOrd="0" presId="urn:microsoft.com/office/officeart/2005/8/layout/hList2#1"/>
    <dgm:cxn modelId="{3E49B206-98D1-4AF5-8C9E-C653B459F946}" srcId="{03A66FB7-E0BE-40B9-8556-3A049C8C248D}" destId="{9DDC4F0F-19DB-4BD2-AD27-51BACFF4B1D2}" srcOrd="0" destOrd="0" parTransId="{AF37F121-FD3A-484A-833A-155C8D316D2E}" sibTransId="{40480015-A96D-4210-B148-95B8DA790E46}"/>
    <dgm:cxn modelId="{822A5D19-E51F-4988-BEE2-D80381ACA9BB}" type="presOf" srcId="{EC652DD0-6AB4-4782-A527-EC3216F54ACA}" destId="{F01A57B3-0848-45C2-BA42-9FB7A62A8295}" srcOrd="0" destOrd="0" presId="urn:microsoft.com/office/officeart/2005/8/layout/hList2#1"/>
    <dgm:cxn modelId="{DDC979FA-3715-46B9-9255-0F65544960E0}" type="presOf" srcId="{9DDC4F0F-19DB-4BD2-AD27-51BACFF4B1D2}" destId="{F6FD6ECD-24ED-439E-A2DD-40E97F742F8A}" srcOrd="0" destOrd="0" presId="urn:microsoft.com/office/officeart/2005/8/layout/hList2#1"/>
    <dgm:cxn modelId="{75A0707C-A467-469D-955E-F6282289BD34}" srcId="{423A0EE6-E853-4330-A5A0-A699FBBB9DBA}" destId="{03A66FB7-E0BE-40B9-8556-3A049C8C248D}" srcOrd="1" destOrd="0" parTransId="{0EFC01D3-3DD0-4F12-95C9-B996D3E3B2D1}" sibTransId="{C29F349B-6D57-4BCE-AF7C-CA15BE636101}"/>
    <dgm:cxn modelId="{82F62CBF-7646-4AE9-AC70-9C9CFB3C795D}" srcId="{57F64809-DECB-4025-AFEE-538997B2B5FD}" destId="{7E819021-F2E9-4D9F-8204-3ADB11D0811A}" srcOrd="0" destOrd="0" parTransId="{2C72868A-A23D-47BE-84E9-A01CA96E0003}" sibTransId="{EB6F1A23-41F1-4B00-B887-8B59CD37F6AD}"/>
    <dgm:cxn modelId="{B9B9BD3B-AACA-4A85-81CB-15C8C450C03C}" type="presParOf" srcId="{1DB5B710-24A3-4296-8CBE-CF7F6E076FC3}" destId="{F8387098-F680-491A-A90F-84393202C4C3}" srcOrd="0" destOrd="0" presId="urn:microsoft.com/office/officeart/2005/8/layout/hList2#1"/>
    <dgm:cxn modelId="{83B3609A-BDE8-4D5A-843C-B06138177AAA}" type="presParOf" srcId="{F8387098-F680-491A-A90F-84393202C4C3}" destId="{446BE060-D299-484B-AAC2-6E9839DE9B45}" srcOrd="0" destOrd="0" presId="urn:microsoft.com/office/officeart/2005/8/layout/hList2#1"/>
    <dgm:cxn modelId="{E26626BD-4293-4208-A7D0-2DD1CDB76234}" type="presParOf" srcId="{F8387098-F680-491A-A90F-84393202C4C3}" destId="{5BE5DA50-27D7-44A3-8317-D40D06434D91}" srcOrd="1" destOrd="0" presId="urn:microsoft.com/office/officeart/2005/8/layout/hList2#1"/>
    <dgm:cxn modelId="{B4278807-C682-419F-A618-40B98321BFC1}" type="presParOf" srcId="{F8387098-F680-491A-A90F-84393202C4C3}" destId="{D1DF6E2C-A78D-4C49-8203-C337095F1434}" srcOrd="2" destOrd="0" presId="urn:microsoft.com/office/officeart/2005/8/layout/hList2#1"/>
    <dgm:cxn modelId="{A4350823-8466-4CE7-8580-8A832B107D22}" type="presParOf" srcId="{1DB5B710-24A3-4296-8CBE-CF7F6E076FC3}" destId="{8CA64568-52AE-48B7-BC72-0F4C385DEC40}" srcOrd="1" destOrd="0" presId="urn:microsoft.com/office/officeart/2005/8/layout/hList2#1"/>
    <dgm:cxn modelId="{4C2F3D44-C353-47E6-8679-46F093E4AB58}" type="presParOf" srcId="{1DB5B710-24A3-4296-8CBE-CF7F6E076FC3}" destId="{F883D3EE-65E4-4859-B366-850D48E529B9}" srcOrd="2" destOrd="0" presId="urn:microsoft.com/office/officeart/2005/8/layout/hList2#1"/>
    <dgm:cxn modelId="{3167CE1A-1E81-4DD3-A2C1-FF7B1D2FB9A6}" type="presParOf" srcId="{F883D3EE-65E4-4859-B366-850D48E529B9}" destId="{B8FAA1A6-9A6D-4A09-9A4B-AE8A1343F902}" srcOrd="0" destOrd="0" presId="urn:microsoft.com/office/officeart/2005/8/layout/hList2#1"/>
    <dgm:cxn modelId="{9100B243-F312-47BF-9372-F2732EE57624}" type="presParOf" srcId="{F883D3EE-65E4-4859-B366-850D48E529B9}" destId="{F6FD6ECD-24ED-439E-A2DD-40E97F742F8A}" srcOrd="1" destOrd="0" presId="urn:microsoft.com/office/officeart/2005/8/layout/hList2#1"/>
    <dgm:cxn modelId="{B8315B07-0D47-48AC-B69F-00D943FB0C78}" type="presParOf" srcId="{F883D3EE-65E4-4859-B366-850D48E529B9}" destId="{BC59BF03-2D88-4746-9B71-46F06E31D587}" srcOrd="2" destOrd="0" presId="urn:microsoft.com/office/officeart/2005/8/layout/hList2#1"/>
    <dgm:cxn modelId="{A0B03B28-48FB-482D-A838-5D59CB6F63E7}" type="presParOf" srcId="{1DB5B710-24A3-4296-8CBE-CF7F6E076FC3}" destId="{8FC29B43-7FA9-43D4-9A2E-8766BEC77B58}" srcOrd="3" destOrd="0" presId="urn:microsoft.com/office/officeart/2005/8/layout/hList2#1"/>
    <dgm:cxn modelId="{D615683F-3A65-4F42-A4C3-81DADADC1A1F}" type="presParOf" srcId="{1DB5B710-24A3-4296-8CBE-CF7F6E076FC3}" destId="{649DA2AB-870B-4476-B70E-B9C3DB6E67BE}" srcOrd="4" destOrd="0" presId="urn:microsoft.com/office/officeart/2005/8/layout/hList2#1"/>
    <dgm:cxn modelId="{0FD44570-9F68-497F-868C-DBA892D811F9}" type="presParOf" srcId="{649DA2AB-870B-4476-B70E-B9C3DB6E67BE}" destId="{3A9DFC13-D2C9-43E9-BF26-5F2228B331B9}" srcOrd="0" destOrd="0" presId="urn:microsoft.com/office/officeart/2005/8/layout/hList2#1"/>
    <dgm:cxn modelId="{06B138CC-2EC0-4142-8193-FE993732E9A9}" type="presParOf" srcId="{649DA2AB-870B-4476-B70E-B9C3DB6E67BE}" destId="{06341538-0288-49EE-92D4-9E471864A68D}" srcOrd="1" destOrd="0" presId="urn:microsoft.com/office/officeart/2005/8/layout/hList2#1"/>
    <dgm:cxn modelId="{2196B895-67DC-4FF5-A8FF-0FE194993878}" type="presParOf" srcId="{649DA2AB-870B-4476-B70E-B9C3DB6E67BE}" destId="{CEC06F6A-AE15-4361-A5BD-87DDD05FFB82}" srcOrd="2" destOrd="0" presId="urn:microsoft.com/office/officeart/2005/8/layout/hList2#1"/>
    <dgm:cxn modelId="{A49CD9E7-2496-44FA-87F4-64BA71E095BD}" type="presParOf" srcId="{1DB5B710-24A3-4296-8CBE-CF7F6E076FC3}" destId="{E4E05BDD-EF80-464C-9E00-C6BFE5D964CE}" srcOrd="5" destOrd="0" presId="urn:microsoft.com/office/officeart/2005/8/layout/hList2#1"/>
    <dgm:cxn modelId="{54620C61-5D6D-483C-9A34-F15F09286DAF}" type="presParOf" srcId="{1DB5B710-24A3-4296-8CBE-CF7F6E076FC3}" destId="{633ACC1B-FC4E-4254-B03E-EC67D91A9630}" srcOrd="6" destOrd="0" presId="urn:microsoft.com/office/officeart/2005/8/layout/hList2#1"/>
    <dgm:cxn modelId="{9E33F06A-B7BF-4ACF-813C-552129F2C055}" type="presParOf" srcId="{633ACC1B-FC4E-4254-B03E-EC67D91A9630}" destId="{E91BED8A-0F15-4145-A608-E0962CE4F163}" srcOrd="0" destOrd="0" presId="urn:microsoft.com/office/officeart/2005/8/layout/hList2#1"/>
    <dgm:cxn modelId="{A732A2F8-3759-45F1-BF8F-65DF4D8C950A}" type="presParOf" srcId="{633ACC1B-FC4E-4254-B03E-EC67D91A9630}" destId="{B12D96F0-9C9D-49EA-B3BB-9EC51BC1085D}" srcOrd="1" destOrd="0" presId="urn:microsoft.com/office/officeart/2005/8/layout/hList2#1"/>
    <dgm:cxn modelId="{1154408A-7689-4C89-9897-F1EBD6BBF52D}" type="presParOf" srcId="{633ACC1B-FC4E-4254-B03E-EC67D91A9630}" destId="{F499D66B-80F1-4D57-B9E8-318E0C9D7C1E}" srcOrd="2" destOrd="0" presId="urn:microsoft.com/office/officeart/2005/8/layout/hList2#1"/>
    <dgm:cxn modelId="{18E974E4-C434-47AA-827D-A63CBA05C618}" type="presParOf" srcId="{1DB5B710-24A3-4296-8CBE-CF7F6E076FC3}" destId="{B895F8DF-30E9-43FA-BC63-250B30A77765}" srcOrd="7" destOrd="0" presId="urn:microsoft.com/office/officeart/2005/8/layout/hList2#1"/>
    <dgm:cxn modelId="{D333D0DB-A7EE-4DD2-ADFC-9AADEAAD8EB0}" type="presParOf" srcId="{1DB5B710-24A3-4296-8CBE-CF7F6E076FC3}" destId="{AD352A6D-8101-4D99-A53C-FD8F3E040D95}" srcOrd="8" destOrd="0" presId="urn:microsoft.com/office/officeart/2005/8/layout/hList2#1"/>
    <dgm:cxn modelId="{9DF8BB7E-CF7F-4C40-8691-437C273D1F7C}" type="presParOf" srcId="{AD352A6D-8101-4D99-A53C-FD8F3E040D95}" destId="{4B23F70E-4313-438E-95E4-3F31721BAD37}" srcOrd="0" destOrd="0" presId="urn:microsoft.com/office/officeart/2005/8/layout/hList2#1"/>
    <dgm:cxn modelId="{2F538E88-23A4-41AC-BF87-D5BFF436EEE5}" type="presParOf" srcId="{AD352A6D-8101-4D99-A53C-FD8F3E040D95}" destId="{6E2AF41B-A04C-451E-8F0D-CE6FB4FBA30A}" srcOrd="1" destOrd="0" presId="urn:microsoft.com/office/officeart/2005/8/layout/hList2#1"/>
    <dgm:cxn modelId="{05857A1C-3497-483E-9BAE-EB183ECE28F8}" type="presParOf" srcId="{AD352A6D-8101-4D99-A53C-FD8F3E040D95}" destId="{F01A57B3-0848-45C2-BA42-9FB7A62A8295}" srcOrd="2" destOrd="0" presId="urn:microsoft.com/office/officeart/2005/8/layout/h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7864D2-1B04-46ED-8923-9776B54DE28C}" type="doc">
      <dgm:prSet loTypeId="urn:microsoft.com/office/officeart/2005/8/layout/hList2#2" loCatId="relationship" qsTypeId="urn:microsoft.com/office/officeart/2005/8/quickstyle/3d3" qsCatId="3D" csTypeId="urn:microsoft.com/office/officeart/2005/8/colors/accent1_2" csCatId="accent1" phldr="1"/>
      <dgm:spPr/>
      <dgm:t>
        <a:bodyPr/>
        <a:lstStyle/>
        <a:p>
          <a:endParaRPr lang="tr-TR"/>
        </a:p>
      </dgm:t>
    </dgm:pt>
    <dgm:pt modelId="{D2FFCD7B-F136-4539-952A-74CE2FFF885D}">
      <dgm:prSet custT="1"/>
      <dgm:spPr/>
      <dgm:t>
        <a:bodyPr/>
        <a:lstStyle/>
        <a:p>
          <a:pPr rtl="0"/>
          <a:endParaRPr lang="tr-TR" sz="1800" b="0" dirty="0">
            <a:solidFill>
              <a:schemeClr val="tx2">
                <a:lumMod val="75000"/>
                <a:lumOff val="25000"/>
              </a:schemeClr>
            </a:solidFill>
          </a:endParaRPr>
        </a:p>
      </dgm:t>
    </dgm:pt>
    <dgm:pt modelId="{83FBC19C-0EF5-4952-B94B-1857C1652D03}" type="parTrans" cxnId="{7038098E-A4EA-4479-A50F-A9BB97757315}">
      <dgm:prSet/>
      <dgm:spPr/>
      <dgm:t>
        <a:bodyPr/>
        <a:lstStyle/>
        <a:p>
          <a:endParaRPr lang="tr-TR"/>
        </a:p>
      </dgm:t>
    </dgm:pt>
    <dgm:pt modelId="{7BEB2A40-5D45-431B-9452-0F231ABFACEF}" type="sibTrans" cxnId="{7038098E-A4EA-4479-A50F-A9BB97757315}">
      <dgm:prSet/>
      <dgm:spPr/>
      <dgm:t>
        <a:bodyPr/>
        <a:lstStyle/>
        <a:p>
          <a:endParaRPr lang="tr-TR"/>
        </a:p>
      </dgm:t>
    </dgm:pt>
    <dgm:pt modelId="{2ED8E583-21E7-4950-94E7-3653FEC69579}">
      <dgm:prSet custT="1"/>
      <dgm:spPr/>
      <dgm:t>
        <a:bodyPr/>
        <a:lstStyle/>
        <a:p>
          <a:pPr rtl="0"/>
          <a:endParaRPr lang="tr-TR" sz="1800" b="0" dirty="0">
            <a:solidFill>
              <a:schemeClr val="tx2">
                <a:lumMod val="75000"/>
                <a:lumOff val="25000"/>
              </a:schemeClr>
            </a:solidFill>
          </a:endParaRPr>
        </a:p>
      </dgm:t>
    </dgm:pt>
    <dgm:pt modelId="{E874CED6-8FD7-4296-A12C-168F12611D89}" type="parTrans" cxnId="{71B46BCB-D01B-40EA-A33D-04790E58D5E3}">
      <dgm:prSet/>
      <dgm:spPr/>
      <dgm:t>
        <a:bodyPr/>
        <a:lstStyle/>
        <a:p>
          <a:endParaRPr lang="tr-TR"/>
        </a:p>
      </dgm:t>
    </dgm:pt>
    <dgm:pt modelId="{8DF83212-C351-4124-B667-29DE45C4644E}" type="sibTrans" cxnId="{71B46BCB-D01B-40EA-A33D-04790E58D5E3}">
      <dgm:prSet/>
      <dgm:spPr/>
      <dgm:t>
        <a:bodyPr/>
        <a:lstStyle/>
        <a:p>
          <a:endParaRPr lang="tr-TR"/>
        </a:p>
      </dgm:t>
    </dgm:pt>
    <dgm:pt modelId="{3AA5DB80-5DF5-4D76-B9E1-0ACCA5D7E3BA}">
      <dgm:prSet custT="1"/>
      <dgm:spPr/>
      <dgm:t>
        <a:bodyPr/>
        <a:lstStyle/>
        <a:p>
          <a:pPr rtl="0"/>
          <a:endParaRPr lang="tr-TR" sz="1800" b="0" dirty="0">
            <a:solidFill>
              <a:schemeClr val="tx2">
                <a:lumMod val="75000"/>
                <a:lumOff val="25000"/>
              </a:schemeClr>
            </a:solidFill>
          </a:endParaRPr>
        </a:p>
      </dgm:t>
    </dgm:pt>
    <dgm:pt modelId="{4807C8C8-2BC1-44F8-BE2D-ECC92290449D}" type="parTrans" cxnId="{5F84F4F6-80A5-42F7-96E3-9CB598F82EF5}">
      <dgm:prSet/>
      <dgm:spPr/>
      <dgm:t>
        <a:bodyPr/>
        <a:lstStyle/>
        <a:p>
          <a:endParaRPr lang="tr-TR"/>
        </a:p>
      </dgm:t>
    </dgm:pt>
    <dgm:pt modelId="{E0B0AEFA-FFD1-4EE2-9645-5C95745DDE9A}" type="sibTrans" cxnId="{5F84F4F6-80A5-42F7-96E3-9CB598F82EF5}">
      <dgm:prSet/>
      <dgm:spPr/>
      <dgm:t>
        <a:bodyPr/>
        <a:lstStyle/>
        <a:p>
          <a:endParaRPr lang="tr-TR"/>
        </a:p>
      </dgm:t>
    </dgm:pt>
    <dgm:pt modelId="{AF7243D3-1E4E-414E-B2D0-074E514AAF15}">
      <dgm:prSet custT="1"/>
      <dgm:spPr/>
      <dgm:t>
        <a:bodyPr anchor="ctr"/>
        <a:lstStyle/>
        <a:p>
          <a:pPr rtl="0"/>
          <a:r>
            <a:rPr lang="tr-TR" sz="1600" b="0" dirty="0">
              <a:solidFill>
                <a:schemeClr val="bg1"/>
              </a:solidFill>
            </a:rPr>
            <a:t>İlk iki taksit ödemesinin ödenmemesinin dışındaki diğer yapılandırma bozma koşulları nedeniyle yapılandırmanın bozulması halinde işverenler, sigorta prim teşviklerinden bozma tarihini takip eden aydan geçerli olmak üzere yararlanamayacaklardır. </a:t>
          </a:r>
        </a:p>
      </dgm:t>
    </dgm:pt>
    <dgm:pt modelId="{ADEF646A-4D91-4A8C-A2A4-8110D66260E8}" type="parTrans" cxnId="{7ADA9BC2-0B70-4814-A99B-EBBF28E9BDB5}">
      <dgm:prSet/>
      <dgm:spPr/>
      <dgm:t>
        <a:bodyPr/>
        <a:lstStyle/>
        <a:p>
          <a:endParaRPr lang="tr-TR"/>
        </a:p>
      </dgm:t>
    </dgm:pt>
    <dgm:pt modelId="{549B382D-F15B-4043-A2E3-5CC626E6979D}" type="sibTrans" cxnId="{7ADA9BC2-0B70-4814-A99B-EBBF28E9BDB5}">
      <dgm:prSet/>
      <dgm:spPr/>
      <dgm:t>
        <a:bodyPr/>
        <a:lstStyle/>
        <a:p>
          <a:endParaRPr lang="tr-TR"/>
        </a:p>
      </dgm:t>
    </dgm:pt>
    <dgm:pt modelId="{0F2B1A8C-E0B8-4FAB-ACEC-38B5518E7EB2}">
      <dgm:prSet custT="1"/>
      <dgm:spPr/>
      <dgm:t>
        <a:bodyPr anchor="ctr"/>
        <a:lstStyle/>
        <a:p>
          <a:pPr marL="0" marR="0" indent="0" defTabSz="914400" rtl="0" eaLnBrk="1" fontAlgn="auto" latinLnBrk="0" hangingPunct="1">
            <a:lnSpc>
              <a:spcPct val="100000"/>
            </a:lnSpc>
            <a:spcBef>
              <a:spcPts val="0"/>
            </a:spcBef>
            <a:spcAft>
              <a:spcPts val="0"/>
            </a:spcAft>
            <a:buClrTx/>
            <a:buSzTx/>
            <a:buFontTx/>
            <a:buNone/>
            <a:tabLst/>
            <a:defRPr/>
          </a:pPr>
          <a:r>
            <a:rPr lang="tr-TR" sz="1600" b="0" dirty="0">
              <a:solidFill>
                <a:schemeClr val="bg1"/>
              </a:solidFill>
            </a:rPr>
            <a:t>Sigorta primi teşvik uygulamalarından yararlanabileceklerdir; </a:t>
          </a:r>
        </a:p>
      </dgm:t>
    </dgm:pt>
    <dgm:pt modelId="{9EB20048-4E44-4EB2-B3CB-77C4D5AA8B1B}" type="parTrans" cxnId="{0533863F-544A-4724-87BE-B15FCACDD096}">
      <dgm:prSet/>
      <dgm:spPr/>
      <dgm:t>
        <a:bodyPr/>
        <a:lstStyle/>
        <a:p>
          <a:endParaRPr lang="tr-TR"/>
        </a:p>
      </dgm:t>
    </dgm:pt>
    <dgm:pt modelId="{73B8640B-3F5B-4860-8093-B08BE970F6EA}" type="sibTrans" cxnId="{0533863F-544A-4724-87BE-B15FCACDD096}">
      <dgm:prSet/>
      <dgm:spPr/>
      <dgm:t>
        <a:bodyPr/>
        <a:lstStyle/>
        <a:p>
          <a:endParaRPr lang="tr-TR"/>
        </a:p>
      </dgm:t>
    </dgm:pt>
    <dgm:pt modelId="{698D9D3B-AE40-4FA0-94FA-F53F41BD3F07}">
      <dgm:prSet custT="1"/>
      <dgm:spPr/>
      <dgm:t>
        <a:bodyPr/>
        <a:lstStyle/>
        <a:p>
          <a:pPr rtl="0"/>
          <a:endParaRPr lang="tr-TR" sz="1400" b="0" dirty="0">
            <a:solidFill>
              <a:schemeClr val="tx2">
                <a:lumMod val="75000"/>
                <a:lumOff val="25000"/>
              </a:schemeClr>
            </a:solidFill>
          </a:endParaRPr>
        </a:p>
      </dgm:t>
    </dgm:pt>
    <dgm:pt modelId="{AA9362B1-7B79-47AE-88A3-E1A933B74DBC}" type="parTrans" cxnId="{277DD86A-F54D-4D9D-8280-9E0E119E2229}">
      <dgm:prSet/>
      <dgm:spPr/>
      <dgm:t>
        <a:bodyPr/>
        <a:lstStyle/>
        <a:p>
          <a:endParaRPr lang="tr-TR"/>
        </a:p>
      </dgm:t>
    </dgm:pt>
    <dgm:pt modelId="{74BF5760-278C-4E6B-94EB-F7E269B38ED5}" type="sibTrans" cxnId="{277DD86A-F54D-4D9D-8280-9E0E119E2229}">
      <dgm:prSet/>
      <dgm:spPr/>
      <dgm:t>
        <a:bodyPr/>
        <a:lstStyle/>
        <a:p>
          <a:endParaRPr lang="tr-TR"/>
        </a:p>
      </dgm:t>
    </dgm:pt>
    <dgm:pt modelId="{273F1023-EB8F-430A-AD09-CC06F0542B62}">
      <dgm:prSet custT="1"/>
      <dgm:spPr/>
      <dgm:t>
        <a:bodyPr anchor="ctr"/>
        <a:lstStyle/>
        <a:p>
          <a:r>
            <a:rPr lang="tr-TR" sz="1270" b="1" u="sng" dirty="0">
              <a:solidFill>
                <a:schemeClr val="bg1"/>
              </a:solidFill>
            </a:rPr>
            <a:t>İhale ve inşaat işyerleri için;</a:t>
          </a:r>
          <a:endParaRPr lang="tr-TR" sz="1270" b="1" dirty="0">
            <a:solidFill>
              <a:schemeClr val="bg1"/>
            </a:solidFill>
          </a:endParaRPr>
        </a:p>
      </dgm:t>
    </dgm:pt>
    <dgm:pt modelId="{A212E8AC-95B5-48AE-BC95-5740EBD48605}" type="parTrans" cxnId="{3C4D8453-CF44-4FEC-AA5B-16B57D2BBB43}">
      <dgm:prSet/>
      <dgm:spPr/>
      <dgm:t>
        <a:bodyPr/>
        <a:lstStyle/>
        <a:p>
          <a:endParaRPr lang="tr-TR"/>
        </a:p>
      </dgm:t>
    </dgm:pt>
    <dgm:pt modelId="{E69E17D2-B649-454A-9FB6-B5AAB0D4D9B1}" type="sibTrans" cxnId="{3C4D8453-CF44-4FEC-AA5B-16B57D2BBB43}">
      <dgm:prSet/>
      <dgm:spPr/>
      <dgm:t>
        <a:bodyPr/>
        <a:lstStyle/>
        <a:p>
          <a:endParaRPr lang="tr-TR"/>
        </a:p>
      </dgm:t>
    </dgm:pt>
    <dgm:pt modelId="{CF25FE2B-4D1C-45B3-8C8C-191612FB81BF}">
      <dgm:prSet custT="1"/>
      <dgm:spPr/>
      <dgm:t>
        <a:bodyPr anchor="ctr"/>
        <a:lstStyle/>
        <a:p>
          <a:r>
            <a:rPr lang="tr-TR" sz="1600" b="0" dirty="0">
              <a:solidFill>
                <a:schemeClr val="bg1"/>
              </a:solidFill>
            </a:rPr>
            <a:t>Tüm borçların tamamının ödenmesi kaydıyla ilişiksizlik belgesi/teminat iadesi yazısı verilecek.</a:t>
          </a:r>
        </a:p>
      </dgm:t>
    </dgm:pt>
    <dgm:pt modelId="{9A450D0F-A0E3-4C1B-A62B-53232FAC99C0}" type="parTrans" cxnId="{CAB90D5A-14A4-4770-8997-CEB414D395CF}">
      <dgm:prSet/>
      <dgm:spPr/>
      <dgm:t>
        <a:bodyPr/>
        <a:lstStyle/>
        <a:p>
          <a:endParaRPr lang="tr-TR"/>
        </a:p>
      </dgm:t>
    </dgm:pt>
    <dgm:pt modelId="{29C1825C-C41C-464D-9EBD-4DC8F5784750}" type="sibTrans" cxnId="{CAB90D5A-14A4-4770-8997-CEB414D395CF}">
      <dgm:prSet/>
      <dgm:spPr/>
      <dgm:t>
        <a:bodyPr/>
        <a:lstStyle/>
        <a:p>
          <a:endParaRPr lang="tr-TR"/>
        </a:p>
      </dgm:t>
    </dgm:pt>
    <dgm:pt modelId="{089EEEE2-ED31-4A3D-A250-979FAA2B94DD}">
      <dgm:prSet custT="1"/>
      <dgm:spPr/>
      <dgm:t>
        <a:bodyPr anchor="ctr"/>
        <a:lstStyle/>
        <a:p>
          <a:r>
            <a:rPr lang="tr-TR" sz="1600" b="0" dirty="0">
              <a:solidFill>
                <a:schemeClr val="bg1"/>
              </a:solidFill>
            </a:rPr>
            <a:t>Tüm borçları karşılayacak tutarda teminat verilmesi halinde, yapılandırılmış olan borçların ödenmesi beklenilmeden ilişiksizlik belgesi/teminat iade yazısı verile</a:t>
          </a:r>
          <a:r>
            <a:rPr lang="tr-TR" sz="1600" b="0" dirty="0">
              <a:solidFill>
                <a:schemeClr val="tx2">
                  <a:lumMod val="75000"/>
                  <a:lumOff val="25000"/>
                </a:schemeClr>
              </a:solidFill>
            </a:rPr>
            <a:t>bilecek</a:t>
          </a:r>
          <a:r>
            <a:rPr lang="tr-TR" sz="1270" b="0" dirty="0">
              <a:solidFill>
                <a:schemeClr val="tx2">
                  <a:lumMod val="75000"/>
                  <a:lumOff val="25000"/>
                </a:schemeClr>
              </a:solidFill>
            </a:rPr>
            <a:t>,</a:t>
          </a:r>
        </a:p>
      </dgm:t>
    </dgm:pt>
    <dgm:pt modelId="{4F04C7D5-CB5C-4043-B7E4-8DAE9F71B937}" type="parTrans" cxnId="{26812101-376D-4647-B8F3-B51A8ED617BF}">
      <dgm:prSet/>
      <dgm:spPr/>
      <dgm:t>
        <a:bodyPr/>
        <a:lstStyle/>
        <a:p>
          <a:endParaRPr lang="tr-TR"/>
        </a:p>
      </dgm:t>
    </dgm:pt>
    <dgm:pt modelId="{CAA4B99E-15A5-477F-B931-50F19A4519E4}" type="sibTrans" cxnId="{26812101-376D-4647-B8F3-B51A8ED617BF}">
      <dgm:prSet/>
      <dgm:spPr/>
      <dgm:t>
        <a:bodyPr/>
        <a:lstStyle/>
        <a:p>
          <a:endParaRPr lang="tr-TR"/>
        </a:p>
      </dgm:t>
    </dgm:pt>
    <dgm:pt modelId="{9553482F-BB34-47A4-AB70-64A8E321B236}">
      <dgm:prSet custT="1"/>
      <dgm:spPr/>
      <dgm:t>
        <a:bodyPr/>
        <a:lstStyle/>
        <a:p>
          <a:pPr rtl="0"/>
          <a:endParaRPr lang="tr-TR" sz="1200" b="0" dirty="0">
            <a:solidFill>
              <a:schemeClr val="tx2">
                <a:lumMod val="75000"/>
                <a:lumOff val="25000"/>
              </a:schemeClr>
            </a:solidFill>
          </a:endParaRPr>
        </a:p>
      </dgm:t>
    </dgm:pt>
    <dgm:pt modelId="{D9471858-E20A-4A6D-9CC5-9789E8F870E0}" type="parTrans" cxnId="{9A103C34-2138-46E9-A42B-7C2F93FFFF12}">
      <dgm:prSet/>
      <dgm:spPr/>
      <dgm:t>
        <a:bodyPr/>
        <a:lstStyle/>
        <a:p>
          <a:endParaRPr lang="tr-TR"/>
        </a:p>
      </dgm:t>
    </dgm:pt>
    <dgm:pt modelId="{43633F1E-F30B-40D5-9DED-AA83887F034D}" type="sibTrans" cxnId="{9A103C34-2138-46E9-A42B-7C2F93FFFF12}">
      <dgm:prSet/>
      <dgm:spPr/>
      <dgm:t>
        <a:bodyPr/>
        <a:lstStyle/>
        <a:p>
          <a:endParaRPr lang="tr-TR"/>
        </a:p>
      </dgm:t>
    </dgm:pt>
    <dgm:pt modelId="{11EA7858-C0F9-4D5A-852C-BB6BC96B3AC3}">
      <dgm:prSet custT="1"/>
      <dgm:spPr/>
      <dgm:t>
        <a:bodyPr anchor="ctr"/>
        <a:lstStyle/>
        <a:p>
          <a:pPr rtl="0"/>
          <a:r>
            <a:rPr lang="tr-TR" sz="1600" b="0" dirty="0">
              <a:solidFill>
                <a:schemeClr val="bg1"/>
              </a:solidFill>
            </a:rPr>
            <a:t>İlana çıkmış satışlar yapılandırmaya müracaat etmesi halinde durdurulacak</a:t>
          </a:r>
        </a:p>
      </dgm:t>
    </dgm:pt>
    <dgm:pt modelId="{6F592D6D-27F9-4847-B4AC-5132A7E02271}" type="parTrans" cxnId="{2D089A95-8EFE-4DB2-8842-EBFDF9A6EF4F}">
      <dgm:prSet/>
      <dgm:spPr/>
      <dgm:t>
        <a:bodyPr/>
        <a:lstStyle/>
        <a:p>
          <a:endParaRPr lang="tr-TR"/>
        </a:p>
      </dgm:t>
    </dgm:pt>
    <dgm:pt modelId="{1CB0F81A-0681-4AE6-A907-A12E2001474F}" type="sibTrans" cxnId="{2D089A95-8EFE-4DB2-8842-EBFDF9A6EF4F}">
      <dgm:prSet/>
      <dgm:spPr/>
      <dgm:t>
        <a:bodyPr/>
        <a:lstStyle/>
        <a:p>
          <a:endParaRPr lang="tr-TR"/>
        </a:p>
      </dgm:t>
    </dgm:pt>
    <dgm:pt modelId="{3961B60A-8667-4226-828E-B86548D77D78}">
      <dgm:prSet custT="1"/>
      <dgm:spPr/>
      <dgm:t>
        <a:bodyPr anchor="ctr"/>
        <a:lstStyle/>
        <a:p>
          <a:endParaRPr lang="tr-TR" sz="1270" b="0" dirty="0">
            <a:solidFill>
              <a:schemeClr val="bg1"/>
            </a:solidFill>
          </a:endParaRPr>
        </a:p>
      </dgm:t>
    </dgm:pt>
    <dgm:pt modelId="{C57448EE-AE45-4F7E-9A7E-27B99CC00735}" type="parTrans" cxnId="{C5160153-3C1E-4E43-9FA2-7B754A0ED596}">
      <dgm:prSet/>
      <dgm:spPr/>
      <dgm:t>
        <a:bodyPr/>
        <a:lstStyle/>
        <a:p>
          <a:endParaRPr lang="tr-TR"/>
        </a:p>
      </dgm:t>
    </dgm:pt>
    <dgm:pt modelId="{50828FCD-0DD6-4251-9999-C61E0F77C57F}" type="sibTrans" cxnId="{C5160153-3C1E-4E43-9FA2-7B754A0ED596}">
      <dgm:prSet/>
      <dgm:spPr/>
      <dgm:t>
        <a:bodyPr/>
        <a:lstStyle/>
        <a:p>
          <a:endParaRPr lang="tr-TR"/>
        </a:p>
      </dgm:t>
    </dgm:pt>
    <dgm:pt modelId="{48C558F3-B0BA-42D9-8528-A7954A7B541A}">
      <dgm:prSet custT="1"/>
      <dgm:spPr/>
      <dgm:t>
        <a:bodyPr anchor="ctr"/>
        <a:lstStyle/>
        <a:p>
          <a:pPr marL="0" marR="0" indent="0" defTabSz="914400" rtl="0" eaLnBrk="1" fontAlgn="auto" latinLnBrk="0" hangingPunct="1">
            <a:lnSpc>
              <a:spcPct val="100000"/>
            </a:lnSpc>
            <a:spcBef>
              <a:spcPts val="0"/>
            </a:spcBef>
            <a:spcAft>
              <a:spcPts val="0"/>
            </a:spcAft>
            <a:buClrTx/>
            <a:buSzTx/>
            <a:buFontTx/>
            <a:buNone/>
            <a:tabLst/>
            <a:defRPr/>
          </a:pPr>
          <a:r>
            <a:rPr lang="tr-TR" sz="1600" b="0" i="1" dirty="0">
              <a:solidFill>
                <a:schemeClr val="bg1"/>
              </a:solidFill>
            </a:rPr>
            <a:t>Cari prim borçlarını ödeyerek Sigorta Primi Teşviklerinden yararlandıktan sonra (Eylül, Ekim, Kasım, Aralık ayı bildirgeleri için)  yapılandırmanın peşin ödemesinin veya ilk taksit ödemesinin süresinde yapılmaması halinde yararlanılan sigorta primi  teşvikleri iptal edilecektir.</a:t>
          </a:r>
        </a:p>
        <a:p>
          <a:pPr marL="114300" indent="0" defTabSz="622300" rtl="0">
            <a:lnSpc>
              <a:spcPct val="90000"/>
            </a:lnSpc>
            <a:spcBef>
              <a:spcPct val="0"/>
            </a:spcBef>
            <a:spcAft>
              <a:spcPct val="15000"/>
            </a:spcAft>
            <a:buNone/>
          </a:pPr>
          <a:endParaRPr lang="tr-TR" sz="1400" b="0" dirty="0">
            <a:solidFill>
              <a:schemeClr val="tx2">
                <a:lumMod val="75000"/>
                <a:lumOff val="25000"/>
              </a:schemeClr>
            </a:solidFill>
          </a:endParaRPr>
        </a:p>
      </dgm:t>
    </dgm:pt>
    <dgm:pt modelId="{BE35DC2D-FD82-4444-A821-992CEBE94851}" type="parTrans" cxnId="{527D5ABD-B566-4294-A206-38E4E09D0032}">
      <dgm:prSet/>
      <dgm:spPr/>
      <dgm:t>
        <a:bodyPr/>
        <a:lstStyle/>
        <a:p>
          <a:endParaRPr lang="tr-TR"/>
        </a:p>
      </dgm:t>
    </dgm:pt>
    <dgm:pt modelId="{AAEEA860-F511-4427-96D7-AD6592985074}" type="sibTrans" cxnId="{527D5ABD-B566-4294-A206-38E4E09D0032}">
      <dgm:prSet/>
      <dgm:spPr/>
      <dgm:t>
        <a:bodyPr/>
        <a:lstStyle/>
        <a:p>
          <a:endParaRPr lang="tr-TR"/>
        </a:p>
      </dgm:t>
    </dgm:pt>
    <dgm:pt modelId="{26D01F8F-BA8B-429A-A185-C6C76B93C764}" type="pres">
      <dgm:prSet presAssocID="{2E7864D2-1B04-46ED-8923-9776B54DE28C}" presName="linearFlow" presStyleCnt="0">
        <dgm:presLayoutVars>
          <dgm:dir/>
          <dgm:animLvl val="lvl"/>
          <dgm:resizeHandles/>
        </dgm:presLayoutVars>
      </dgm:prSet>
      <dgm:spPr/>
    </dgm:pt>
    <dgm:pt modelId="{94E5DEDC-94CB-468A-92A5-56EA58146FB4}" type="pres">
      <dgm:prSet presAssocID="{D2FFCD7B-F136-4539-952A-74CE2FFF885D}" presName="compositeNode" presStyleCnt="0">
        <dgm:presLayoutVars>
          <dgm:bulletEnabled val="1"/>
        </dgm:presLayoutVars>
      </dgm:prSet>
      <dgm:spPr/>
    </dgm:pt>
    <dgm:pt modelId="{BF6F2805-1B88-4284-9C71-4E37BE6694E4}" type="pres">
      <dgm:prSet presAssocID="{D2FFCD7B-F136-4539-952A-74CE2FFF885D}" presName="image" presStyleLbl="fgImgPlace1" presStyleIdx="0" presStyleCnt="5" custScaleX="492176" custScaleY="318457" custLinFactX="97307" custLinFactNeighborX="100000" custLinFactNeighborY="-78254"/>
      <dgm:spPr>
        <a:blipFill rotWithShape="1">
          <a:blip xmlns:r="http://schemas.openxmlformats.org/officeDocument/2006/relationships" r:embed="rId1"/>
          <a:stretch>
            <a:fillRect/>
          </a:stretch>
        </a:blipFill>
      </dgm:spPr>
    </dgm:pt>
    <dgm:pt modelId="{EED04022-4EAE-4871-89F6-42F8151CD6DB}" type="pres">
      <dgm:prSet presAssocID="{D2FFCD7B-F136-4539-952A-74CE2FFF885D}" presName="childNode" presStyleLbl="node1" presStyleIdx="0" presStyleCnt="5" custScaleX="333997" custScaleY="114281" custLinFactNeighborX="37805" custLinFactNeighborY="9079">
        <dgm:presLayoutVars>
          <dgm:bulletEnabled val="1"/>
        </dgm:presLayoutVars>
      </dgm:prSet>
      <dgm:spPr/>
    </dgm:pt>
    <dgm:pt modelId="{5145B514-9D12-4EE6-AF19-B947D1843F34}" type="pres">
      <dgm:prSet presAssocID="{D2FFCD7B-F136-4539-952A-74CE2FFF885D}" presName="parentNode" presStyleLbl="revTx" presStyleIdx="0" presStyleCnt="5">
        <dgm:presLayoutVars>
          <dgm:chMax val="0"/>
          <dgm:bulletEnabled val="1"/>
        </dgm:presLayoutVars>
      </dgm:prSet>
      <dgm:spPr/>
    </dgm:pt>
    <dgm:pt modelId="{6710E999-63F9-4FD1-8D71-332FD2034E97}" type="pres">
      <dgm:prSet presAssocID="{7BEB2A40-5D45-431B-9452-0F231ABFACEF}" presName="sibTrans" presStyleCnt="0"/>
      <dgm:spPr/>
    </dgm:pt>
    <dgm:pt modelId="{4532EBA3-52A2-4B4A-AAD4-0008098C525B}" type="pres">
      <dgm:prSet presAssocID="{698D9D3B-AE40-4FA0-94FA-F53F41BD3F07}" presName="compositeNode" presStyleCnt="0">
        <dgm:presLayoutVars>
          <dgm:bulletEnabled val="1"/>
        </dgm:presLayoutVars>
      </dgm:prSet>
      <dgm:spPr/>
    </dgm:pt>
    <dgm:pt modelId="{22CF90D3-1D71-4541-8FB5-F286274AAB55}" type="pres">
      <dgm:prSet presAssocID="{698D9D3B-AE40-4FA0-94FA-F53F41BD3F07}" presName="image" presStyleLbl="fgImgPlace1" presStyleIdx="1" presStyleCnt="5" custScaleX="526369" custScaleY="299606" custLinFactX="100000" custLinFactNeighborX="100582" custLinFactNeighborY="-48919"/>
      <dgm:spPr>
        <a:blipFill rotWithShape="1">
          <a:blip xmlns:r="http://schemas.openxmlformats.org/officeDocument/2006/relationships" r:embed="rId2"/>
          <a:stretch>
            <a:fillRect/>
          </a:stretch>
        </a:blipFill>
      </dgm:spPr>
    </dgm:pt>
    <dgm:pt modelId="{DD7A3978-70DC-4C6E-8925-139944CF68B0}" type="pres">
      <dgm:prSet presAssocID="{698D9D3B-AE40-4FA0-94FA-F53F41BD3F07}" presName="childNode" presStyleLbl="node1" presStyleIdx="1" presStyleCnt="5" custScaleX="332931" custScaleY="107836" custLinFactNeighborX="42300" custLinFactNeighborY="8884">
        <dgm:presLayoutVars>
          <dgm:bulletEnabled val="1"/>
        </dgm:presLayoutVars>
      </dgm:prSet>
      <dgm:spPr/>
    </dgm:pt>
    <dgm:pt modelId="{F93AEF55-EA15-4866-80CC-8B7144AEEE0D}" type="pres">
      <dgm:prSet presAssocID="{698D9D3B-AE40-4FA0-94FA-F53F41BD3F07}" presName="parentNode" presStyleLbl="revTx" presStyleIdx="1" presStyleCnt="5">
        <dgm:presLayoutVars>
          <dgm:chMax val="0"/>
          <dgm:bulletEnabled val="1"/>
        </dgm:presLayoutVars>
      </dgm:prSet>
      <dgm:spPr/>
    </dgm:pt>
    <dgm:pt modelId="{15E8A1F5-ADFB-42E1-BA4C-72723A82D7FA}" type="pres">
      <dgm:prSet presAssocID="{74BF5760-278C-4E6B-94EB-F7E269B38ED5}" presName="sibTrans" presStyleCnt="0"/>
      <dgm:spPr/>
    </dgm:pt>
    <dgm:pt modelId="{4A80E84B-B547-4F7D-8E35-24CF905096C6}" type="pres">
      <dgm:prSet presAssocID="{9553482F-BB34-47A4-AB70-64A8E321B236}" presName="compositeNode" presStyleCnt="0">
        <dgm:presLayoutVars>
          <dgm:bulletEnabled val="1"/>
        </dgm:presLayoutVars>
      </dgm:prSet>
      <dgm:spPr/>
    </dgm:pt>
    <dgm:pt modelId="{BC13D2E4-5311-4C77-980F-A11434956EFC}" type="pres">
      <dgm:prSet presAssocID="{9553482F-BB34-47A4-AB70-64A8E321B236}" presName="image" presStyleLbl="fgImgPlace1" presStyleIdx="2" presStyleCnt="5" custScaleX="503553" custScaleY="356968" custLinFactX="126419" custLinFactNeighborX="200000" custLinFactNeighborY="-81892"/>
      <dgm:spPr>
        <a:blipFill rotWithShape="1">
          <a:blip xmlns:r="http://schemas.openxmlformats.org/officeDocument/2006/relationships" r:embed="rId3"/>
          <a:stretch>
            <a:fillRect/>
          </a:stretch>
        </a:blipFill>
      </dgm:spPr>
    </dgm:pt>
    <dgm:pt modelId="{A71F4D04-BFE4-490E-8EB5-448577BBEB01}" type="pres">
      <dgm:prSet presAssocID="{9553482F-BB34-47A4-AB70-64A8E321B236}" presName="childNode" presStyleLbl="node1" presStyleIdx="2" presStyleCnt="5" custScaleX="268069" custScaleY="106019" custLinFactNeighborX="84943" custLinFactNeighborY="8247">
        <dgm:presLayoutVars>
          <dgm:bulletEnabled val="1"/>
        </dgm:presLayoutVars>
      </dgm:prSet>
      <dgm:spPr/>
    </dgm:pt>
    <dgm:pt modelId="{AC147AFB-74A1-485F-BB1D-F34D163F1D1C}" type="pres">
      <dgm:prSet presAssocID="{9553482F-BB34-47A4-AB70-64A8E321B236}" presName="parentNode" presStyleLbl="revTx" presStyleIdx="2" presStyleCnt="5">
        <dgm:presLayoutVars>
          <dgm:chMax val="0"/>
          <dgm:bulletEnabled val="1"/>
        </dgm:presLayoutVars>
      </dgm:prSet>
      <dgm:spPr/>
    </dgm:pt>
    <dgm:pt modelId="{158ADB6B-C989-4E1D-A13F-B67F03EB9D30}" type="pres">
      <dgm:prSet presAssocID="{43633F1E-F30B-40D5-9DED-AA83887F034D}" presName="sibTrans" presStyleCnt="0"/>
      <dgm:spPr/>
    </dgm:pt>
    <dgm:pt modelId="{72386200-761C-4655-B82B-5A7153BA779C}" type="pres">
      <dgm:prSet presAssocID="{3AA5DB80-5DF5-4D76-B9E1-0ACCA5D7E3BA}" presName="compositeNode" presStyleCnt="0">
        <dgm:presLayoutVars>
          <dgm:bulletEnabled val="1"/>
        </dgm:presLayoutVars>
      </dgm:prSet>
      <dgm:spPr/>
    </dgm:pt>
    <dgm:pt modelId="{D0F13AA5-C30F-4927-8C0B-39411B8D325F}" type="pres">
      <dgm:prSet presAssocID="{3AA5DB80-5DF5-4D76-B9E1-0ACCA5D7E3BA}" presName="image" presStyleLbl="fgImgPlace1" presStyleIdx="3" presStyleCnt="5" custFlipVert="1" custFlipHor="0" custScaleX="86775" custScaleY="13092" custLinFactX="-74993" custLinFactNeighborX="-100000" custLinFactNeighborY="80602"/>
      <dgm:spPr/>
    </dgm:pt>
    <dgm:pt modelId="{BB16E1C4-CB16-4014-8148-EA1E4F5369DC}" type="pres">
      <dgm:prSet presAssocID="{3AA5DB80-5DF5-4D76-B9E1-0ACCA5D7E3BA}" presName="childNode" presStyleLbl="node1" presStyleIdx="3" presStyleCnt="5" custFlipHor="1" custScaleX="30435" custScaleY="40666" custLinFactX="14978" custLinFactNeighborX="100000" custLinFactNeighborY="8031">
        <dgm:presLayoutVars>
          <dgm:bulletEnabled val="1"/>
        </dgm:presLayoutVars>
      </dgm:prSet>
      <dgm:spPr/>
    </dgm:pt>
    <dgm:pt modelId="{5F539B2C-547B-4B18-9BF7-740C4E2AA929}" type="pres">
      <dgm:prSet presAssocID="{3AA5DB80-5DF5-4D76-B9E1-0ACCA5D7E3BA}" presName="parentNode" presStyleLbl="revTx" presStyleIdx="3" presStyleCnt="5">
        <dgm:presLayoutVars>
          <dgm:chMax val="0"/>
          <dgm:bulletEnabled val="1"/>
        </dgm:presLayoutVars>
      </dgm:prSet>
      <dgm:spPr/>
    </dgm:pt>
    <dgm:pt modelId="{98666A9E-4DB9-47DD-A13E-ADD00B5F0153}" type="pres">
      <dgm:prSet presAssocID="{E0B0AEFA-FFD1-4EE2-9645-5C95745DDE9A}" presName="sibTrans" presStyleCnt="0"/>
      <dgm:spPr/>
    </dgm:pt>
    <dgm:pt modelId="{C53ACE94-8638-4D57-8A40-E5EA82686605}" type="pres">
      <dgm:prSet presAssocID="{2ED8E583-21E7-4950-94E7-3653FEC69579}" presName="compositeNode" presStyleCnt="0">
        <dgm:presLayoutVars>
          <dgm:bulletEnabled val="1"/>
        </dgm:presLayoutVars>
      </dgm:prSet>
      <dgm:spPr/>
    </dgm:pt>
    <dgm:pt modelId="{66D76A39-AC5D-4F86-8125-E6D3050ABCBC}" type="pres">
      <dgm:prSet presAssocID="{2ED8E583-21E7-4950-94E7-3653FEC69579}" presName="image" presStyleLbl="fgImgPlace1" presStyleIdx="4" presStyleCnt="5" custScaleX="417740" custScaleY="322495" custLinFactY="-36397" custLinFactNeighborX="90627" custLinFactNeighborY="-100000"/>
      <dgm:spPr>
        <a:blipFill rotWithShape="1">
          <a:blip xmlns:r="http://schemas.openxmlformats.org/officeDocument/2006/relationships" r:embed="rId4"/>
          <a:stretch>
            <a:fillRect/>
          </a:stretch>
        </a:blipFill>
      </dgm:spPr>
    </dgm:pt>
    <dgm:pt modelId="{43E9BEB3-5C40-49A9-A5CC-FD112CECFCCA}" type="pres">
      <dgm:prSet presAssocID="{2ED8E583-21E7-4950-94E7-3653FEC69579}" presName="childNode" presStyleLbl="node1" presStyleIdx="4" presStyleCnt="5" custScaleX="258450" custScaleY="107511" custLinFactNeighborX="-17931" custLinFactNeighborY="9146">
        <dgm:presLayoutVars>
          <dgm:bulletEnabled val="1"/>
        </dgm:presLayoutVars>
      </dgm:prSet>
      <dgm:spPr/>
    </dgm:pt>
    <dgm:pt modelId="{EEBCD257-471C-4E60-B833-224F0B5124CE}" type="pres">
      <dgm:prSet presAssocID="{2ED8E583-21E7-4950-94E7-3653FEC69579}" presName="parentNode" presStyleLbl="revTx" presStyleIdx="4" presStyleCnt="5">
        <dgm:presLayoutVars>
          <dgm:chMax val="0"/>
          <dgm:bulletEnabled val="1"/>
        </dgm:presLayoutVars>
      </dgm:prSet>
      <dgm:spPr/>
    </dgm:pt>
  </dgm:ptLst>
  <dgm:cxnLst>
    <dgm:cxn modelId="{7038098E-A4EA-4479-A50F-A9BB97757315}" srcId="{2E7864D2-1B04-46ED-8923-9776B54DE28C}" destId="{D2FFCD7B-F136-4539-952A-74CE2FFF885D}" srcOrd="0" destOrd="0" parTransId="{83FBC19C-0EF5-4952-B94B-1857C1652D03}" sibTransId="{7BEB2A40-5D45-431B-9452-0F231ABFACEF}"/>
    <dgm:cxn modelId="{F1F20F64-CD5C-40DA-8379-CD5A6EB08EA3}" type="presOf" srcId="{CF25FE2B-4D1C-45B3-8C8C-191612FB81BF}" destId="{DD7A3978-70DC-4C6E-8925-139944CF68B0}" srcOrd="0" destOrd="2" presId="urn:microsoft.com/office/officeart/2005/8/layout/hList2#2"/>
    <dgm:cxn modelId="{3C4D8453-CF44-4FEC-AA5B-16B57D2BBB43}" srcId="{698D9D3B-AE40-4FA0-94FA-F53F41BD3F07}" destId="{273F1023-EB8F-430A-AD09-CC06F0542B62}" srcOrd="0" destOrd="0" parTransId="{A212E8AC-95B5-48AE-BC95-5740EBD48605}" sibTransId="{E69E17D2-B649-454A-9FB6-B5AAB0D4D9B1}"/>
    <dgm:cxn modelId="{DAA511CC-9C98-4E16-8975-6466E8B150AE}" type="presOf" srcId="{3AA5DB80-5DF5-4D76-B9E1-0ACCA5D7E3BA}" destId="{5F539B2C-547B-4B18-9BF7-740C4E2AA929}" srcOrd="0" destOrd="0" presId="urn:microsoft.com/office/officeart/2005/8/layout/hList2#2"/>
    <dgm:cxn modelId="{5F84F4F6-80A5-42F7-96E3-9CB598F82EF5}" srcId="{2E7864D2-1B04-46ED-8923-9776B54DE28C}" destId="{3AA5DB80-5DF5-4D76-B9E1-0ACCA5D7E3BA}" srcOrd="3" destOrd="0" parTransId="{4807C8C8-2BC1-44F8-BE2D-ECC92290449D}" sibTransId="{E0B0AEFA-FFD1-4EE2-9645-5C95745DDE9A}"/>
    <dgm:cxn modelId="{93A45391-9A35-4351-95C6-BEAED447ED9A}" type="presOf" srcId="{D2FFCD7B-F136-4539-952A-74CE2FFF885D}" destId="{5145B514-9D12-4EE6-AF19-B947D1843F34}" srcOrd="0" destOrd="0" presId="urn:microsoft.com/office/officeart/2005/8/layout/hList2#2"/>
    <dgm:cxn modelId="{0533863F-544A-4724-87BE-B15FCACDD096}" srcId="{D2FFCD7B-F136-4539-952A-74CE2FFF885D}" destId="{0F2B1A8C-E0B8-4FAB-ACEC-38B5518E7EB2}" srcOrd="0" destOrd="0" parTransId="{9EB20048-4E44-4EB2-B3CB-77C4D5AA8B1B}" sibTransId="{73B8640B-3F5B-4860-8093-B08BE970F6EA}"/>
    <dgm:cxn modelId="{0EC35877-9A29-4B5F-B044-88DA54BB6DB6}" type="presOf" srcId="{2E7864D2-1B04-46ED-8923-9776B54DE28C}" destId="{26D01F8F-BA8B-429A-A185-C6C76B93C764}" srcOrd="0" destOrd="0" presId="urn:microsoft.com/office/officeart/2005/8/layout/hList2#2"/>
    <dgm:cxn modelId="{FED018A1-3F66-4B9B-A252-E1AAC93A5085}" type="presOf" srcId="{0F2B1A8C-E0B8-4FAB-ACEC-38B5518E7EB2}" destId="{EED04022-4EAE-4871-89F6-42F8151CD6DB}" srcOrd="0" destOrd="0" presId="urn:microsoft.com/office/officeart/2005/8/layout/hList2#2"/>
    <dgm:cxn modelId="{7ADA9BC2-0B70-4814-A99B-EBBF28E9BDB5}" srcId="{2ED8E583-21E7-4950-94E7-3653FEC69579}" destId="{AF7243D3-1E4E-414E-B2D0-074E514AAF15}" srcOrd="0" destOrd="0" parTransId="{ADEF646A-4D91-4A8C-A2A4-8110D66260E8}" sibTransId="{549B382D-F15B-4043-A2E3-5CC626E6979D}"/>
    <dgm:cxn modelId="{C0593234-E83A-4C4B-A429-7080FD321F8D}" type="presOf" srcId="{AF7243D3-1E4E-414E-B2D0-074E514AAF15}" destId="{43E9BEB3-5C40-49A9-A5CC-FD112CECFCCA}" srcOrd="0" destOrd="0" presId="urn:microsoft.com/office/officeart/2005/8/layout/hList2#2"/>
    <dgm:cxn modelId="{5C1EFAC1-E185-450C-B084-82E30B7553ED}" type="presOf" srcId="{9553482F-BB34-47A4-AB70-64A8E321B236}" destId="{AC147AFB-74A1-485F-BB1D-F34D163F1D1C}" srcOrd="0" destOrd="0" presId="urn:microsoft.com/office/officeart/2005/8/layout/hList2#2"/>
    <dgm:cxn modelId="{2D82F2F8-03BF-412B-8680-C5059B51087D}" type="presOf" srcId="{698D9D3B-AE40-4FA0-94FA-F53F41BD3F07}" destId="{F93AEF55-EA15-4866-80CC-8B7144AEEE0D}" srcOrd="0" destOrd="0" presId="urn:microsoft.com/office/officeart/2005/8/layout/hList2#2"/>
    <dgm:cxn modelId="{F93850BE-AFFF-4885-AB7E-5EDA4B60B1D6}" type="presOf" srcId="{48C558F3-B0BA-42D9-8528-A7954A7B541A}" destId="{EED04022-4EAE-4871-89F6-42F8151CD6DB}" srcOrd="0" destOrd="1" presId="urn:microsoft.com/office/officeart/2005/8/layout/hList2#2"/>
    <dgm:cxn modelId="{2D089A95-8EFE-4DB2-8842-EBFDF9A6EF4F}" srcId="{9553482F-BB34-47A4-AB70-64A8E321B236}" destId="{11EA7858-C0F9-4D5A-852C-BB6BC96B3AC3}" srcOrd="0" destOrd="0" parTransId="{6F592D6D-27F9-4847-B4AC-5132A7E02271}" sibTransId="{1CB0F81A-0681-4AE6-A907-A12E2001474F}"/>
    <dgm:cxn modelId="{277DD86A-F54D-4D9D-8280-9E0E119E2229}" srcId="{2E7864D2-1B04-46ED-8923-9776B54DE28C}" destId="{698D9D3B-AE40-4FA0-94FA-F53F41BD3F07}" srcOrd="1" destOrd="0" parTransId="{AA9362B1-7B79-47AE-88A3-E1A933B74DBC}" sibTransId="{74BF5760-278C-4E6B-94EB-F7E269B38ED5}"/>
    <dgm:cxn modelId="{0BD84C12-5F88-4250-95E7-86F1CD52831F}" type="presOf" srcId="{3961B60A-8667-4226-828E-B86548D77D78}" destId="{DD7A3978-70DC-4C6E-8925-139944CF68B0}" srcOrd="0" destOrd="1" presId="urn:microsoft.com/office/officeart/2005/8/layout/hList2#2"/>
    <dgm:cxn modelId="{AD771979-D0D2-4E9F-A199-AE5193FCDF63}" type="presOf" srcId="{2ED8E583-21E7-4950-94E7-3653FEC69579}" destId="{EEBCD257-471C-4E60-B833-224F0B5124CE}" srcOrd="0" destOrd="0" presId="urn:microsoft.com/office/officeart/2005/8/layout/hList2#2"/>
    <dgm:cxn modelId="{6CF5CBC1-9AF6-431E-B54E-A72F37B7DD94}" type="presOf" srcId="{11EA7858-C0F9-4D5A-852C-BB6BC96B3AC3}" destId="{A71F4D04-BFE4-490E-8EB5-448577BBEB01}" srcOrd="0" destOrd="0" presId="urn:microsoft.com/office/officeart/2005/8/layout/hList2#2"/>
    <dgm:cxn modelId="{26812101-376D-4647-B8F3-B51A8ED617BF}" srcId="{698D9D3B-AE40-4FA0-94FA-F53F41BD3F07}" destId="{089EEEE2-ED31-4A3D-A250-979FAA2B94DD}" srcOrd="3" destOrd="0" parTransId="{4F04C7D5-CB5C-4043-B7E4-8DAE9F71B937}" sibTransId="{CAA4B99E-15A5-477F-B931-50F19A4519E4}"/>
    <dgm:cxn modelId="{527D5ABD-B566-4294-A206-38E4E09D0032}" srcId="{D2FFCD7B-F136-4539-952A-74CE2FFF885D}" destId="{48C558F3-B0BA-42D9-8528-A7954A7B541A}" srcOrd="1" destOrd="0" parTransId="{BE35DC2D-FD82-4444-A821-992CEBE94851}" sibTransId="{AAEEA860-F511-4427-96D7-AD6592985074}"/>
    <dgm:cxn modelId="{84BEBA0E-405F-4991-B632-27B5C8BCA1AA}" type="presOf" srcId="{273F1023-EB8F-430A-AD09-CC06F0542B62}" destId="{DD7A3978-70DC-4C6E-8925-139944CF68B0}" srcOrd="0" destOrd="0" presId="urn:microsoft.com/office/officeart/2005/8/layout/hList2#2"/>
    <dgm:cxn modelId="{71B46BCB-D01B-40EA-A33D-04790E58D5E3}" srcId="{2E7864D2-1B04-46ED-8923-9776B54DE28C}" destId="{2ED8E583-21E7-4950-94E7-3653FEC69579}" srcOrd="4" destOrd="0" parTransId="{E874CED6-8FD7-4296-A12C-168F12611D89}" sibTransId="{8DF83212-C351-4124-B667-29DE45C4644E}"/>
    <dgm:cxn modelId="{CAB90D5A-14A4-4770-8997-CEB414D395CF}" srcId="{698D9D3B-AE40-4FA0-94FA-F53F41BD3F07}" destId="{CF25FE2B-4D1C-45B3-8C8C-191612FB81BF}" srcOrd="2" destOrd="0" parTransId="{9A450D0F-A0E3-4C1B-A62B-53232FAC99C0}" sibTransId="{29C1825C-C41C-464D-9EBD-4DC8F5784750}"/>
    <dgm:cxn modelId="{9A103C34-2138-46E9-A42B-7C2F93FFFF12}" srcId="{2E7864D2-1B04-46ED-8923-9776B54DE28C}" destId="{9553482F-BB34-47A4-AB70-64A8E321B236}" srcOrd="2" destOrd="0" parTransId="{D9471858-E20A-4A6D-9CC5-9789E8F870E0}" sibTransId="{43633F1E-F30B-40D5-9DED-AA83887F034D}"/>
    <dgm:cxn modelId="{C5160153-3C1E-4E43-9FA2-7B754A0ED596}" srcId="{698D9D3B-AE40-4FA0-94FA-F53F41BD3F07}" destId="{3961B60A-8667-4226-828E-B86548D77D78}" srcOrd="1" destOrd="0" parTransId="{C57448EE-AE45-4F7E-9A7E-27B99CC00735}" sibTransId="{50828FCD-0DD6-4251-9999-C61E0F77C57F}"/>
    <dgm:cxn modelId="{6C7D80A8-E4E2-4E15-8609-09F26B6D125B}" type="presOf" srcId="{089EEEE2-ED31-4A3D-A250-979FAA2B94DD}" destId="{DD7A3978-70DC-4C6E-8925-139944CF68B0}" srcOrd="0" destOrd="3" presId="urn:microsoft.com/office/officeart/2005/8/layout/hList2#2"/>
    <dgm:cxn modelId="{F0C363F8-8976-451D-9603-84D58A335421}" type="presParOf" srcId="{26D01F8F-BA8B-429A-A185-C6C76B93C764}" destId="{94E5DEDC-94CB-468A-92A5-56EA58146FB4}" srcOrd="0" destOrd="0" presId="urn:microsoft.com/office/officeart/2005/8/layout/hList2#2"/>
    <dgm:cxn modelId="{ED46BB9B-7BE1-48E9-972D-E9FB53D890C2}" type="presParOf" srcId="{94E5DEDC-94CB-468A-92A5-56EA58146FB4}" destId="{BF6F2805-1B88-4284-9C71-4E37BE6694E4}" srcOrd="0" destOrd="0" presId="urn:microsoft.com/office/officeart/2005/8/layout/hList2#2"/>
    <dgm:cxn modelId="{29BFF25B-005D-4472-A26D-0E08126B326E}" type="presParOf" srcId="{94E5DEDC-94CB-468A-92A5-56EA58146FB4}" destId="{EED04022-4EAE-4871-89F6-42F8151CD6DB}" srcOrd="1" destOrd="0" presId="urn:microsoft.com/office/officeart/2005/8/layout/hList2#2"/>
    <dgm:cxn modelId="{40862D7E-8B24-4579-ACE5-3E5B6D459CBF}" type="presParOf" srcId="{94E5DEDC-94CB-468A-92A5-56EA58146FB4}" destId="{5145B514-9D12-4EE6-AF19-B947D1843F34}" srcOrd="2" destOrd="0" presId="urn:microsoft.com/office/officeart/2005/8/layout/hList2#2"/>
    <dgm:cxn modelId="{E0E6C7D4-0152-4CC7-8D5B-6B6F91FA9E94}" type="presParOf" srcId="{26D01F8F-BA8B-429A-A185-C6C76B93C764}" destId="{6710E999-63F9-4FD1-8D71-332FD2034E97}" srcOrd="1" destOrd="0" presId="urn:microsoft.com/office/officeart/2005/8/layout/hList2#2"/>
    <dgm:cxn modelId="{0C0CF127-D2A7-4A08-A14F-6DF9EBF93005}" type="presParOf" srcId="{26D01F8F-BA8B-429A-A185-C6C76B93C764}" destId="{4532EBA3-52A2-4B4A-AAD4-0008098C525B}" srcOrd="2" destOrd="0" presId="urn:microsoft.com/office/officeart/2005/8/layout/hList2#2"/>
    <dgm:cxn modelId="{4ECEBCD7-7D5D-4810-817F-E4C8E4782DDB}" type="presParOf" srcId="{4532EBA3-52A2-4B4A-AAD4-0008098C525B}" destId="{22CF90D3-1D71-4541-8FB5-F286274AAB55}" srcOrd="0" destOrd="0" presId="urn:microsoft.com/office/officeart/2005/8/layout/hList2#2"/>
    <dgm:cxn modelId="{39012DBB-51F0-4BB5-86D3-A15F6922F0E8}" type="presParOf" srcId="{4532EBA3-52A2-4B4A-AAD4-0008098C525B}" destId="{DD7A3978-70DC-4C6E-8925-139944CF68B0}" srcOrd="1" destOrd="0" presId="urn:microsoft.com/office/officeart/2005/8/layout/hList2#2"/>
    <dgm:cxn modelId="{91AE5C79-CBAC-46A0-9062-3E32E9917127}" type="presParOf" srcId="{4532EBA3-52A2-4B4A-AAD4-0008098C525B}" destId="{F93AEF55-EA15-4866-80CC-8B7144AEEE0D}" srcOrd="2" destOrd="0" presId="urn:microsoft.com/office/officeart/2005/8/layout/hList2#2"/>
    <dgm:cxn modelId="{801639F3-2B61-439B-8D55-B0567CA42073}" type="presParOf" srcId="{26D01F8F-BA8B-429A-A185-C6C76B93C764}" destId="{15E8A1F5-ADFB-42E1-BA4C-72723A82D7FA}" srcOrd="3" destOrd="0" presId="urn:microsoft.com/office/officeart/2005/8/layout/hList2#2"/>
    <dgm:cxn modelId="{2DC720DC-1524-4C61-9840-9DAD18B752BD}" type="presParOf" srcId="{26D01F8F-BA8B-429A-A185-C6C76B93C764}" destId="{4A80E84B-B547-4F7D-8E35-24CF905096C6}" srcOrd="4" destOrd="0" presId="urn:microsoft.com/office/officeart/2005/8/layout/hList2#2"/>
    <dgm:cxn modelId="{D44AD087-3B3C-48C3-903E-0FF4892FD9ED}" type="presParOf" srcId="{4A80E84B-B547-4F7D-8E35-24CF905096C6}" destId="{BC13D2E4-5311-4C77-980F-A11434956EFC}" srcOrd="0" destOrd="0" presId="urn:microsoft.com/office/officeart/2005/8/layout/hList2#2"/>
    <dgm:cxn modelId="{4F28C5B8-4C95-46FE-AA11-DD8F8BFF48CE}" type="presParOf" srcId="{4A80E84B-B547-4F7D-8E35-24CF905096C6}" destId="{A71F4D04-BFE4-490E-8EB5-448577BBEB01}" srcOrd="1" destOrd="0" presId="urn:microsoft.com/office/officeart/2005/8/layout/hList2#2"/>
    <dgm:cxn modelId="{6FB31BF7-5B3F-4EE5-A729-3E7B86114274}" type="presParOf" srcId="{4A80E84B-B547-4F7D-8E35-24CF905096C6}" destId="{AC147AFB-74A1-485F-BB1D-F34D163F1D1C}" srcOrd="2" destOrd="0" presId="urn:microsoft.com/office/officeart/2005/8/layout/hList2#2"/>
    <dgm:cxn modelId="{3320AFFD-5D46-4985-8E4B-16202DC6EC96}" type="presParOf" srcId="{26D01F8F-BA8B-429A-A185-C6C76B93C764}" destId="{158ADB6B-C989-4E1D-A13F-B67F03EB9D30}" srcOrd="5" destOrd="0" presId="urn:microsoft.com/office/officeart/2005/8/layout/hList2#2"/>
    <dgm:cxn modelId="{C8768411-C4CE-41FB-8678-942731ED4024}" type="presParOf" srcId="{26D01F8F-BA8B-429A-A185-C6C76B93C764}" destId="{72386200-761C-4655-B82B-5A7153BA779C}" srcOrd="6" destOrd="0" presId="urn:microsoft.com/office/officeart/2005/8/layout/hList2#2"/>
    <dgm:cxn modelId="{424507AE-D0AE-4617-B80F-47BB277F6BBA}" type="presParOf" srcId="{72386200-761C-4655-B82B-5A7153BA779C}" destId="{D0F13AA5-C30F-4927-8C0B-39411B8D325F}" srcOrd="0" destOrd="0" presId="urn:microsoft.com/office/officeart/2005/8/layout/hList2#2"/>
    <dgm:cxn modelId="{FBE7F241-3A45-4B6E-8DF6-FA9D5DCEE5B5}" type="presParOf" srcId="{72386200-761C-4655-B82B-5A7153BA779C}" destId="{BB16E1C4-CB16-4014-8148-EA1E4F5369DC}" srcOrd="1" destOrd="0" presId="urn:microsoft.com/office/officeart/2005/8/layout/hList2#2"/>
    <dgm:cxn modelId="{54D0F2BD-5EEE-444F-AA41-9DD505F940EF}" type="presParOf" srcId="{72386200-761C-4655-B82B-5A7153BA779C}" destId="{5F539B2C-547B-4B18-9BF7-740C4E2AA929}" srcOrd="2" destOrd="0" presId="urn:microsoft.com/office/officeart/2005/8/layout/hList2#2"/>
    <dgm:cxn modelId="{A3294D32-B706-4049-BE4A-5CDE4E651A52}" type="presParOf" srcId="{26D01F8F-BA8B-429A-A185-C6C76B93C764}" destId="{98666A9E-4DB9-47DD-A13E-ADD00B5F0153}" srcOrd="7" destOrd="0" presId="urn:microsoft.com/office/officeart/2005/8/layout/hList2#2"/>
    <dgm:cxn modelId="{E0AEDF73-DBC9-4061-B183-8700D99A1E95}" type="presParOf" srcId="{26D01F8F-BA8B-429A-A185-C6C76B93C764}" destId="{C53ACE94-8638-4D57-8A40-E5EA82686605}" srcOrd="8" destOrd="0" presId="urn:microsoft.com/office/officeart/2005/8/layout/hList2#2"/>
    <dgm:cxn modelId="{3BC2A0EC-C58B-485C-A770-D7AA7B8B3355}" type="presParOf" srcId="{C53ACE94-8638-4D57-8A40-E5EA82686605}" destId="{66D76A39-AC5D-4F86-8125-E6D3050ABCBC}" srcOrd="0" destOrd="0" presId="urn:microsoft.com/office/officeart/2005/8/layout/hList2#2"/>
    <dgm:cxn modelId="{0145F716-17A5-4FCB-AC95-935706C2A57D}" type="presParOf" srcId="{C53ACE94-8638-4D57-8A40-E5EA82686605}" destId="{43E9BEB3-5C40-49A9-A5CC-FD112CECFCCA}" srcOrd="1" destOrd="0" presId="urn:microsoft.com/office/officeart/2005/8/layout/hList2#2"/>
    <dgm:cxn modelId="{AF580F9B-FD81-4CE3-B422-CDAF90914A69}" type="presParOf" srcId="{C53ACE94-8638-4D57-8A40-E5EA82686605}" destId="{EEBCD257-471C-4E60-B833-224F0B5124CE}"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DF1330-A0C6-4835-8AF5-58D5F21650DB}"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tr-TR"/>
        </a:p>
      </dgm:t>
    </dgm:pt>
    <dgm:pt modelId="{C0442FC3-565B-4172-B266-EB00F01510A0}">
      <dgm:prSet custT="1"/>
      <dgm:spPr/>
      <dgm:t>
        <a:bodyPr/>
        <a:lstStyle/>
        <a:p>
          <a:pPr rtl="0"/>
          <a:r>
            <a:rPr lang="tr-TR" sz="1800" b="0" dirty="0"/>
            <a:t>Primlerini kendileri ödeyenler  borçlarını yapılandırıp ilk taksitlerini öderlerse sağlık hizmetlerinden yararlanmaya başlarlar.</a:t>
          </a:r>
        </a:p>
      </dgm:t>
    </dgm:pt>
    <dgm:pt modelId="{E3695E88-FA47-4663-8058-82119B772A02}" type="parTrans" cxnId="{72023ACD-6EBD-4829-A887-EBF1E72F5670}">
      <dgm:prSet/>
      <dgm:spPr/>
      <dgm:t>
        <a:bodyPr/>
        <a:lstStyle/>
        <a:p>
          <a:endParaRPr lang="tr-TR"/>
        </a:p>
      </dgm:t>
    </dgm:pt>
    <dgm:pt modelId="{AAEDB7C2-2349-446A-96D7-9C4589C3C489}" type="sibTrans" cxnId="{72023ACD-6EBD-4829-A887-EBF1E72F5670}">
      <dgm:prSet/>
      <dgm:spPr/>
      <dgm:t>
        <a:bodyPr/>
        <a:lstStyle/>
        <a:p>
          <a:endParaRPr lang="tr-TR"/>
        </a:p>
      </dgm:t>
    </dgm:pt>
    <dgm:pt modelId="{C508B53D-E85E-4EC7-9F83-ADD1FB83A88B}">
      <dgm:prSet custT="1"/>
      <dgm:spPr/>
      <dgm:t>
        <a:bodyPr/>
        <a:lstStyle/>
        <a:p>
          <a:pPr rtl="0"/>
          <a:r>
            <a:rPr lang="tr-TR" sz="1450" b="1" dirty="0"/>
            <a:t>Ayrıca şartları dolduğu halde borç nedeniyle emekli olamayan </a:t>
          </a:r>
          <a:r>
            <a:rPr lang="tr-TR" sz="1450" b="1" dirty="0" err="1"/>
            <a:t>Bağ-Kur</a:t>
          </a:r>
          <a:r>
            <a:rPr lang="tr-TR" sz="1450" b="1" dirty="0"/>
            <a:t> sigortalıları yapılandırdıkları borçları için Kurumun protokol yaptığı bankalardan kredi alabilecekler, kredi borçları ise emekli aylıklarından kesilecektir.</a:t>
          </a:r>
          <a:endParaRPr lang="tr-TR" sz="1450" dirty="0"/>
        </a:p>
      </dgm:t>
    </dgm:pt>
    <dgm:pt modelId="{5F7A6784-B925-4A3B-AE34-D63C5FBC0195}" type="parTrans" cxnId="{B1EC4E8C-051D-44E8-96C2-E6739A677116}">
      <dgm:prSet/>
      <dgm:spPr/>
      <dgm:t>
        <a:bodyPr/>
        <a:lstStyle/>
        <a:p>
          <a:endParaRPr lang="tr-TR"/>
        </a:p>
      </dgm:t>
    </dgm:pt>
    <dgm:pt modelId="{E7E7604E-1E10-45F6-87AD-B1F2B1B315B0}" type="sibTrans" cxnId="{B1EC4E8C-051D-44E8-96C2-E6739A677116}">
      <dgm:prSet/>
      <dgm:spPr/>
      <dgm:t>
        <a:bodyPr/>
        <a:lstStyle/>
        <a:p>
          <a:endParaRPr lang="tr-TR"/>
        </a:p>
      </dgm:t>
    </dgm:pt>
    <dgm:pt modelId="{D4114554-BC47-4294-8B77-92A56D543DEC}">
      <dgm:prSet custT="1"/>
      <dgm:spPr/>
      <dgm:t>
        <a:bodyPr/>
        <a:lstStyle/>
        <a:p>
          <a:pPr rtl="0"/>
          <a:r>
            <a:rPr lang="tr-TR" sz="1800" b="1" dirty="0"/>
            <a:t>Sağlık hizmetlerinden yararlanmaya devam edebilmek için de  taksitlerini ve      cari dönem primlerini de düzenli ödemeleri gerekir. </a:t>
          </a:r>
          <a:endParaRPr lang="tr-TR" sz="1800" dirty="0"/>
        </a:p>
      </dgm:t>
    </dgm:pt>
    <dgm:pt modelId="{994E492F-6730-400E-A1FC-08575069CE40}" type="parTrans" cxnId="{116AA5A0-51B5-4220-B38E-D6CF3F636E79}">
      <dgm:prSet/>
      <dgm:spPr/>
      <dgm:t>
        <a:bodyPr/>
        <a:lstStyle/>
        <a:p>
          <a:endParaRPr lang="tr-TR"/>
        </a:p>
      </dgm:t>
    </dgm:pt>
    <dgm:pt modelId="{C1FE8064-A326-40FA-BF6C-655C4419590F}" type="sibTrans" cxnId="{116AA5A0-51B5-4220-B38E-D6CF3F636E79}">
      <dgm:prSet/>
      <dgm:spPr/>
      <dgm:t>
        <a:bodyPr/>
        <a:lstStyle/>
        <a:p>
          <a:endParaRPr lang="tr-TR"/>
        </a:p>
      </dgm:t>
    </dgm:pt>
    <dgm:pt modelId="{929C5AAF-65C5-4C79-BE00-301D02CDE669}" type="pres">
      <dgm:prSet presAssocID="{FBDF1330-A0C6-4835-8AF5-58D5F21650DB}" presName="cycle" presStyleCnt="0">
        <dgm:presLayoutVars>
          <dgm:dir/>
          <dgm:resizeHandles val="exact"/>
        </dgm:presLayoutVars>
      </dgm:prSet>
      <dgm:spPr/>
    </dgm:pt>
    <dgm:pt modelId="{62F9BB47-477B-43ED-A274-96C8DE74EBFD}" type="pres">
      <dgm:prSet presAssocID="{C0442FC3-565B-4172-B266-EB00F01510A0}" presName="node" presStyleLbl="node1" presStyleIdx="0" presStyleCnt="3" custScaleX="150646" custScaleY="119625">
        <dgm:presLayoutVars>
          <dgm:bulletEnabled val="1"/>
        </dgm:presLayoutVars>
      </dgm:prSet>
      <dgm:spPr/>
    </dgm:pt>
    <dgm:pt modelId="{7C11CD9E-DBC1-4638-856C-8D3F99126605}" type="pres">
      <dgm:prSet presAssocID="{AAEDB7C2-2349-446A-96D7-9C4589C3C489}" presName="sibTrans" presStyleLbl="sibTrans2D1" presStyleIdx="0" presStyleCnt="3"/>
      <dgm:spPr/>
    </dgm:pt>
    <dgm:pt modelId="{AE6BFB1A-6DA1-4FC6-AD5D-4F3FBC32DB82}" type="pres">
      <dgm:prSet presAssocID="{AAEDB7C2-2349-446A-96D7-9C4589C3C489}" presName="connectorText" presStyleLbl="sibTrans2D1" presStyleIdx="0" presStyleCnt="3"/>
      <dgm:spPr/>
    </dgm:pt>
    <dgm:pt modelId="{571DEE74-A21B-4E35-838C-8DCE3833CFA1}" type="pres">
      <dgm:prSet presAssocID="{D4114554-BC47-4294-8B77-92A56D543DEC}" presName="node" presStyleLbl="node1" presStyleIdx="1" presStyleCnt="3" custScaleX="150646" custScaleY="119625" custRadScaleRad="130244" custRadScaleInc="-12765">
        <dgm:presLayoutVars>
          <dgm:bulletEnabled val="1"/>
        </dgm:presLayoutVars>
      </dgm:prSet>
      <dgm:spPr/>
    </dgm:pt>
    <dgm:pt modelId="{26EC1654-0D04-4667-9BF4-6E1F16F2A2FF}" type="pres">
      <dgm:prSet presAssocID="{C1FE8064-A326-40FA-BF6C-655C4419590F}" presName="sibTrans" presStyleLbl="sibTrans2D1" presStyleIdx="1" presStyleCnt="3"/>
      <dgm:spPr/>
    </dgm:pt>
    <dgm:pt modelId="{6AFCFC89-0188-494D-9A38-125DD06406CE}" type="pres">
      <dgm:prSet presAssocID="{C1FE8064-A326-40FA-BF6C-655C4419590F}" presName="connectorText" presStyleLbl="sibTrans2D1" presStyleIdx="1" presStyleCnt="3"/>
      <dgm:spPr/>
    </dgm:pt>
    <dgm:pt modelId="{9E06F4CE-8A82-43F3-9231-E9C3B1DD6DDD}" type="pres">
      <dgm:prSet presAssocID="{C508B53D-E85E-4EC7-9F83-ADD1FB83A88B}" presName="node" presStyleLbl="node1" presStyleIdx="2" presStyleCnt="3" custScaleX="150646" custScaleY="119625" custRadScaleRad="120688" custRadScaleInc="1423">
        <dgm:presLayoutVars>
          <dgm:bulletEnabled val="1"/>
        </dgm:presLayoutVars>
      </dgm:prSet>
      <dgm:spPr/>
    </dgm:pt>
    <dgm:pt modelId="{5790305C-9979-4B1E-9D76-BFE02A47CA76}" type="pres">
      <dgm:prSet presAssocID="{E7E7604E-1E10-45F6-87AD-B1F2B1B315B0}" presName="sibTrans" presStyleLbl="sibTrans2D1" presStyleIdx="2" presStyleCnt="3"/>
      <dgm:spPr/>
    </dgm:pt>
    <dgm:pt modelId="{2C6141AF-D319-455B-80E1-AFFEE3F31F35}" type="pres">
      <dgm:prSet presAssocID="{E7E7604E-1E10-45F6-87AD-B1F2B1B315B0}" presName="connectorText" presStyleLbl="sibTrans2D1" presStyleIdx="2" presStyleCnt="3"/>
      <dgm:spPr/>
    </dgm:pt>
  </dgm:ptLst>
  <dgm:cxnLst>
    <dgm:cxn modelId="{72023ACD-6EBD-4829-A887-EBF1E72F5670}" srcId="{FBDF1330-A0C6-4835-8AF5-58D5F21650DB}" destId="{C0442FC3-565B-4172-B266-EB00F01510A0}" srcOrd="0" destOrd="0" parTransId="{E3695E88-FA47-4663-8058-82119B772A02}" sibTransId="{AAEDB7C2-2349-446A-96D7-9C4589C3C489}"/>
    <dgm:cxn modelId="{233920D0-AE81-4B52-B160-5AC9E6F014D4}" type="presOf" srcId="{E7E7604E-1E10-45F6-87AD-B1F2B1B315B0}" destId="{5790305C-9979-4B1E-9D76-BFE02A47CA76}" srcOrd="0" destOrd="0" presId="urn:microsoft.com/office/officeart/2005/8/layout/cycle2"/>
    <dgm:cxn modelId="{9B436392-FFCF-4777-AE99-DF519D79340E}" type="presOf" srcId="{E7E7604E-1E10-45F6-87AD-B1F2B1B315B0}" destId="{2C6141AF-D319-455B-80E1-AFFEE3F31F35}" srcOrd="1" destOrd="0" presId="urn:microsoft.com/office/officeart/2005/8/layout/cycle2"/>
    <dgm:cxn modelId="{6F29D352-F9EE-4587-901E-8C8931D956A3}" type="presOf" srcId="{C1FE8064-A326-40FA-BF6C-655C4419590F}" destId="{26EC1654-0D04-4667-9BF4-6E1F16F2A2FF}" srcOrd="0" destOrd="0" presId="urn:microsoft.com/office/officeart/2005/8/layout/cycle2"/>
    <dgm:cxn modelId="{A89B6880-6CF1-4DC6-83FC-05D932B017C5}" type="presOf" srcId="{D4114554-BC47-4294-8B77-92A56D543DEC}" destId="{571DEE74-A21B-4E35-838C-8DCE3833CFA1}" srcOrd="0" destOrd="0" presId="urn:microsoft.com/office/officeart/2005/8/layout/cycle2"/>
    <dgm:cxn modelId="{E7386EE4-3DBF-4739-9100-08FAC4685BAA}" type="presOf" srcId="{C0442FC3-565B-4172-B266-EB00F01510A0}" destId="{62F9BB47-477B-43ED-A274-96C8DE74EBFD}" srcOrd="0" destOrd="0" presId="urn:microsoft.com/office/officeart/2005/8/layout/cycle2"/>
    <dgm:cxn modelId="{8E8AC9C2-AE8D-487A-A840-E60C0B90FCD4}" type="presOf" srcId="{C1FE8064-A326-40FA-BF6C-655C4419590F}" destId="{6AFCFC89-0188-494D-9A38-125DD06406CE}" srcOrd="1" destOrd="0" presId="urn:microsoft.com/office/officeart/2005/8/layout/cycle2"/>
    <dgm:cxn modelId="{B1EC4E8C-051D-44E8-96C2-E6739A677116}" srcId="{FBDF1330-A0C6-4835-8AF5-58D5F21650DB}" destId="{C508B53D-E85E-4EC7-9F83-ADD1FB83A88B}" srcOrd="2" destOrd="0" parTransId="{5F7A6784-B925-4A3B-AE34-D63C5FBC0195}" sibTransId="{E7E7604E-1E10-45F6-87AD-B1F2B1B315B0}"/>
    <dgm:cxn modelId="{116AA5A0-51B5-4220-B38E-D6CF3F636E79}" srcId="{FBDF1330-A0C6-4835-8AF5-58D5F21650DB}" destId="{D4114554-BC47-4294-8B77-92A56D543DEC}" srcOrd="1" destOrd="0" parTransId="{994E492F-6730-400E-A1FC-08575069CE40}" sibTransId="{C1FE8064-A326-40FA-BF6C-655C4419590F}"/>
    <dgm:cxn modelId="{7AAFE77D-0935-4726-B88E-621524768EB8}" type="presOf" srcId="{FBDF1330-A0C6-4835-8AF5-58D5F21650DB}" destId="{929C5AAF-65C5-4C79-BE00-301D02CDE669}" srcOrd="0" destOrd="0" presId="urn:microsoft.com/office/officeart/2005/8/layout/cycle2"/>
    <dgm:cxn modelId="{1215B8F5-85C7-4DB6-AFB1-FE63CADBACAF}" type="presOf" srcId="{AAEDB7C2-2349-446A-96D7-9C4589C3C489}" destId="{7C11CD9E-DBC1-4638-856C-8D3F99126605}" srcOrd="0" destOrd="0" presId="urn:microsoft.com/office/officeart/2005/8/layout/cycle2"/>
    <dgm:cxn modelId="{D5851934-3EFE-480D-B6FB-D88E244A22EF}" type="presOf" srcId="{C508B53D-E85E-4EC7-9F83-ADD1FB83A88B}" destId="{9E06F4CE-8A82-43F3-9231-E9C3B1DD6DDD}" srcOrd="0" destOrd="0" presId="urn:microsoft.com/office/officeart/2005/8/layout/cycle2"/>
    <dgm:cxn modelId="{5487CD43-9293-4A6A-B304-E20EE80C4A90}" type="presOf" srcId="{AAEDB7C2-2349-446A-96D7-9C4589C3C489}" destId="{AE6BFB1A-6DA1-4FC6-AD5D-4F3FBC32DB82}" srcOrd="1" destOrd="0" presId="urn:microsoft.com/office/officeart/2005/8/layout/cycle2"/>
    <dgm:cxn modelId="{CC25128F-D82E-4A25-BB13-B469E9419E69}" type="presParOf" srcId="{929C5AAF-65C5-4C79-BE00-301D02CDE669}" destId="{62F9BB47-477B-43ED-A274-96C8DE74EBFD}" srcOrd="0" destOrd="0" presId="urn:microsoft.com/office/officeart/2005/8/layout/cycle2"/>
    <dgm:cxn modelId="{983CA3A3-9366-4699-AB48-68065FB4AC59}" type="presParOf" srcId="{929C5AAF-65C5-4C79-BE00-301D02CDE669}" destId="{7C11CD9E-DBC1-4638-856C-8D3F99126605}" srcOrd="1" destOrd="0" presId="urn:microsoft.com/office/officeart/2005/8/layout/cycle2"/>
    <dgm:cxn modelId="{0FDE9C51-16E9-4C5F-90F0-644126A958B4}" type="presParOf" srcId="{7C11CD9E-DBC1-4638-856C-8D3F99126605}" destId="{AE6BFB1A-6DA1-4FC6-AD5D-4F3FBC32DB82}" srcOrd="0" destOrd="0" presId="urn:microsoft.com/office/officeart/2005/8/layout/cycle2"/>
    <dgm:cxn modelId="{2DE46E87-608A-496B-A71B-F95803534354}" type="presParOf" srcId="{929C5AAF-65C5-4C79-BE00-301D02CDE669}" destId="{571DEE74-A21B-4E35-838C-8DCE3833CFA1}" srcOrd="2" destOrd="0" presId="urn:microsoft.com/office/officeart/2005/8/layout/cycle2"/>
    <dgm:cxn modelId="{91054ED3-ECB2-454A-85B4-7935A7011BF9}" type="presParOf" srcId="{929C5AAF-65C5-4C79-BE00-301D02CDE669}" destId="{26EC1654-0D04-4667-9BF4-6E1F16F2A2FF}" srcOrd="3" destOrd="0" presId="urn:microsoft.com/office/officeart/2005/8/layout/cycle2"/>
    <dgm:cxn modelId="{190F95B0-A286-4E53-A2BA-4A8E616FB20C}" type="presParOf" srcId="{26EC1654-0D04-4667-9BF4-6E1F16F2A2FF}" destId="{6AFCFC89-0188-494D-9A38-125DD06406CE}" srcOrd="0" destOrd="0" presId="urn:microsoft.com/office/officeart/2005/8/layout/cycle2"/>
    <dgm:cxn modelId="{68E6DC80-5F4C-4AF2-99F4-E3525B6293B5}" type="presParOf" srcId="{929C5AAF-65C5-4C79-BE00-301D02CDE669}" destId="{9E06F4CE-8A82-43F3-9231-E9C3B1DD6DDD}" srcOrd="4" destOrd="0" presId="urn:microsoft.com/office/officeart/2005/8/layout/cycle2"/>
    <dgm:cxn modelId="{A8AC57A5-B005-4F96-A55D-D977CF70A01C}" type="presParOf" srcId="{929C5AAF-65C5-4C79-BE00-301D02CDE669}" destId="{5790305C-9979-4B1E-9D76-BFE02A47CA76}" srcOrd="5" destOrd="0" presId="urn:microsoft.com/office/officeart/2005/8/layout/cycle2"/>
    <dgm:cxn modelId="{2AF3D2C2-10C1-4248-A822-396AA7F9022C}" type="presParOf" srcId="{5790305C-9979-4B1E-9D76-BFE02A47CA76}" destId="{2C6141AF-D319-455B-80E1-AFFEE3F31F35}" srcOrd="0" destOrd="0" presId="urn:microsoft.com/office/officeart/2005/8/layout/cycle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11ABF-4189-4DF8-A2DB-2AA685824A63}">
      <dsp:nvSpPr>
        <dsp:cNvPr id="0" name=""/>
        <dsp:cNvSpPr/>
      </dsp:nvSpPr>
      <dsp:spPr>
        <a:xfrm>
          <a:off x="0" y="0"/>
          <a:ext cx="8928992"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9BFF4-8F06-426C-AC30-BDD8F235C684}">
      <dsp:nvSpPr>
        <dsp:cNvPr id="0" name=""/>
        <dsp:cNvSpPr/>
      </dsp:nvSpPr>
      <dsp:spPr>
        <a:xfrm>
          <a:off x="0" y="0"/>
          <a:ext cx="1785798"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150000"/>
            </a:lnSpc>
            <a:spcBef>
              <a:spcPct val="0"/>
            </a:spcBef>
            <a:spcAft>
              <a:spcPct val="35000"/>
            </a:spcAft>
            <a:buNone/>
          </a:pPr>
          <a:r>
            <a:rPr lang="tr-TR" sz="1900" u="sng" kern="1200" dirty="0"/>
            <a:t>2016 yılı Haziran</a:t>
          </a:r>
          <a:r>
            <a:rPr lang="tr-TR" sz="1900" kern="1200" dirty="0"/>
            <a:t> ve önceki aylara ait olup, 19/8/2016  ve öncesinde </a:t>
          </a:r>
          <a:r>
            <a:rPr lang="tr-TR" sz="1900" u="sng" kern="1200" dirty="0"/>
            <a:t>tahakkuk ettiği halde ödenmemiş </a:t>
          </a:r>
          <a:r>
            <a:rPr lang="tr-TR" sz="1900" kern="1200" dirty="0"/>
            <a:t>olan;</a:t>
          </a:r>
        </a:p>
      </dsp:txBody>
      <dsp:txXfrm>
        <a:off x="0" y="0"/>
        <a:ext cx="1785798" cy="4608512"/>
      </dsp:txXfrm>
    </dsp:sp>
    <dsp:sp modelId="{A79FBD06-BF09-4012-9898-0A75B8C097BF}">
      <dsp:nvSpPr>
        <dsp:cNvPr id="0" name=""/>
        <dsp:cNvSpPr/>
      </dsp:nvSpPr>
      <dsp:spPr>
        <a:xfrm>
          <a:off x="1919733" y="24246"/>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Sigorta primi,</a:t>
          </a:r>
          <a:endParaRPr lang="tr-TR" sz="1250" kern="1200" dirty="0">
            <a:solidFill>
              <a:srgbClr val="FF0000"/>
            </a:solidFill>
          </a:endParaRPr>
        </a:p>
      </dsp:txBody>
      <dsp:txXfrm>
        <a:off x="1919733" y="24246"/>
        <a:ext cx="7009258" cy="484928"/>
      </dsp:txXfrm>
    </dsp:sp>
    <dsp:sp modelId="{B2E88E68-D45C-4A36-BEE6-3A0EA6DB1A5F}">
      <dsp:nvSpPr>
        <dsp:cNvPr id="0" name=""/>
        <dsp:cNvSpPr/>
      </dsp:nvSpPr>
      <dsp:spPr>
        <a:xfrm>
          <a:off x="1785798" y="509175"/>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6CB663-EFE3-4D69-9C10-F01DD55DA685}">
      <dsp:nvSpPr>
        <dsp:cNvPr id="0" name=""/>
        <dsp:cNvSpPr/>
      </dsp:nvSpPr>
      <dsp:spPr>
        <a:xfrm>
          <a:off x="1919733" y="533421"/>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İşsizlik sigortası primi,</a:t>
          </a:r>
          <a:endParaRPr lang="tr-TR" sz="1250" kern="1200" dirty="0">
            <a:solidFill>
              <a:srgbClr val="FF0000"/>
            </a:solidFill>
          </a:endParaRPr>
        </a:p>
      </dsp:txBody>
      <dsp:txXfrm>
        <a:off x="1919733" y="533421"/>
        <a:ext cx="7009258" cy="484928"/>
      </dsp:txXfrm>
    </dsp:sp>
    <dsp:sp modelId="{302BD519-5FD9-408B-9F69-2FFCEED37FC0}">
      <dsp:nvSpPr>
        <dsp:cNvPr id="0" name=""/>
        <dsp:cNvSpPr/>
      </dsp:nvSpPr>
      <dsp:spPr>
        <a:xfrm>
          <a:off x="1785798" y="1018350"/>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66FE7-2B7E-45A8-994E-49B2E1280C95}">
      <dsp:nvSpPr>
        <dsp:cNvPr id="0" name=""/>
        <dsp:cNvSpPr/>
      </dsp:nvSpPr>
      <dsp:spPr>
        <a:xfrm>
          <a:off x="1919733" y="1042597"/>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Sosyal güvenlik destek primi,</a:t>
          </a:r>
          <a:endParaRPr lang="tr-TR" sz="1250" kern="1200" dirty="0">
            <a:solidFill>
              <a:srgbClr val="FF0000"/>
            </a:solidFill>
          </a:endParaRPr>
        </a:p>
      </dsp:txBody>
      <dsp:txXfrm>
        <a:off x="1919733" y="1042597"/>
        <a:ext cx="7009258" cy="484928"/>
      </dsp:txXfrm>
    </dsp:sp>
    <dsp:sp modelId="{8D57FBB2-AC64-4CB9-80F7-8BE54C4C3C64}">
      <dsp:nvSpPr>
        <dsp:cNvPr id="0" name=""/>
        <dsp:cNvSpPr/>
      </dsp:nvSpPr>
      <dsp:spPr>
        <a:xfrm>
          <a:off x="1785798" y="1527525"/>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B87B3-8CA8-4A22-A2FC-E0A87C5FC27C}">
      <dsp:nvSpPr>
        <dsp:cNvPr id="0" name=""/>
        <dsp:cNvSpPr/>
      </dsp:nvSpPr>
      <dsp:spPr>
        <a:xfrm>
          <a:off x="1919733" y="1551772"/>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Genel sağlık sigortası primi,</a:t>
          </a:r>
          <a:endParaRPr lang="tr-TR" sz="1250" kern="1200" dirty="0">
            <a:solidFill>
              <a:srgbClr val="FF0000"/>
            </a:solidFill>
          </a:endParaRPr>
        </a:p>
      </dsp:txBody>
      <dsp:txXfrm>
        <a:off x="1919733" y="1551772"/>
        <a:ext cx="7009258" cy="484928"/>
      </dsp:txXfrm>
    </dsp:sp>
    <dsp:sp modelId="{5C7A29B1-C5EF-451F-9E29-558C9C74D144}">
      <dsp:nvSpPr>
        <dsp:cNvPr id="0" name=""/>
        <dsp:cNvSpPr/>
      </dsp:nvSpPr>
      <dsp:spPr>
        <a:xfrm>
          <a:off x="1785798" y="2036701"/>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91031-890A-4F79-929D-2BF3DB5635C9}">
      <dsp:nvSpPr>
        <dsp:cNvPr id="0" name=""/>
        <dsp:cNvSpPr/>
      </dsp:nvSpPr>
      <dsp:spPr>
        <a:xfrm>
          <a:off x="1919733" y="2060947"/>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İsteğe bağlı sigorta ve topluluk sigortası primi,</a:t>
          </a:r>
        </a:p>
      </dsp:txBody>
      <dsp:txXfrm>
        <a:off x="1919733" y="2060947"/>
        <a:ext cx="7009258" cy="484928"/>
      </dsp:txXfrm>
    </dsp:sp>
    <dsp:sp modelId="{CA96A12C-FAF6-4243-9270-64A76B84C925}">
      <dsp:nvSpPr>
        <dsp:cNvPr id="0" name=""/>
        <dsp:cNvSpPr/>
      </dsp:nvSpPr>
      <dsp:spPr>
        <a:xfrm>
          <a:off x="1785798" y="2545876"/>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F2AE1-E2EA-4561-A7A3-BA698C5D6A6F}">
      <dsp:nvSpPr>
        <dsp:cNvPr id="0" name=""/>
        <dsp:cNvSpPr/>
      </dsp:nvSpPr>
      <dsp:spPr>
        <a:xfrm>
          <a:off x="1919733" y="2570123"/>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Emeklilik keseneği ve kurum karşılığı primi,</a:t>
          </a:r>
        </a:p>
      </dsp:txBody>
      <dsp:txXfrm>
        <a:off x="1919733" y="2570123"/>
        <a:ext cx="7009258" cy="484928"/>
      </dsp:txXfrm>
    </dsp:sp>
    <dsp:sp modelId="{C08DFBE8-418A-4384-B7F2-8CECB6E6695B}">
      <dsp:nvSpPr>
        <dsp:cNvPr id="0" name=""/>
        <dsp:cNvSpPr/>
      </dsp:nvSpPr>
      <dsp:spPr>
        <a:xfrm>
          <a:off x="1785798" y="3055051"/>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1A4CAA-0BA3-4227-84A5-49C77F433820}">
      <dsp:nvSpPr>
        <dsp:cNvPr id="0" name=""/>
        <dsp:cNvSpPr/>
      </dsp:nvSpPr>
      <dsp:spPr>
        <a:xfrm>
          <a:off x="1919733" y="3079298"/>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İdari Para Cezaları</a:t>
          </a:r>
        </a:p>
      </dsp:txBody>
      <dsp:txXfrm>
        <a:off x="1919733" y="3079298"/>
        <a:ext cx="7009258" cy="484928"/>
      </dsp:txXfrm>
    </dsp:sp>
    <dsp:sp modelId="{3EB0B854-339E-48E5-8B9E-0A6AB1BA7F84}">
      <dsp:nvSpPr>
        <dsp:cNvPr id="0" name=""/>
        <dsp:cNvSpPr/>
      </dsp:nvSpPr>
      <dsp:spPr>
        <a:xfrm>
          <a:off x="1785798" y="3564227"/>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6006E1-F3C6-4166-889E-C9231EA94E6F}">
      <dsp:nvSpPr>
        <dsp:cNvPr id="0" name=""/>
        <dsp:cNvSpPr/>
      </dsp:nvSpPr>
      <dsp:spPr>
        <a:xfrm>
          <a:off x="1919733" y="3588473"/>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Kurumca tahsil edilen; damga vergisi, özel işlem vergisi ve eğitime katkı payı,</a:t>
          </a:r>
        </a:p>
      </dsp:txBody>
      <dsp:txXfrm>
        <a:off x="1919733" y="3588473"/>
        <a:ext cx="7009258" cy="484928"/>
      </dsp:txXfrm>
    </dsp:sp>
    <dsp:sp modelId="{D789EDBF-1FA5-4A57-B0E6-6C81A89B7757}">
      <dsp:nvSpPr>
        <dsp:cNvPr id="0" name=""/>
        <dsp:cNvSpPr/>
      </dsp:nvSpPr>
      <dsp:spPr>
        <a:xfrm>
          <a:off x="1785798" y="4073402"/>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4AB57B-0607-4E69-8BE6-F8B5C43278E8}">
      <dsp:nvSpPr>
        <dsp:cNvPr id="0" name=""/>
        <dsp:cNvSpPr/>
      </dsp:nvSpPr>
      <dsp:spPr>
        <a:xfrm>
          <a:off x="1919733" y="4097648"/>
          <a:ext cx="7009258" cy="484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55625" rtl="0">
            <a:lnSpc>
              <a:spcPct val="90000"/>
            </a:lnSpc>
            <a:spcBef>
              <a:spcPct val="0"/>
            </a:spcBef>
            <a:spcAft>
              <a:spcPct val="35000"/>
            </a:spcAft>
            <a:buNone/>
          </a:pPr>
          <a:r>
            <a:rPr lang="tr-TR" sz="1250" b="1" kern="1200" dirty="0">
              <a:solidFill>
                <a:srgbClr val="FF0000"/>
              </a:solidFill>
            </a:rPr>
            <a:t>30 Haziran 2016 tarihine kadar bitirilmiş özel nitelikteki inşaatlar ile ihale konusu işlere ilişkin eksik işçilik tutarı üzerinden hesaplanan sigorta primi,</a:t>
          </a:r>
        </a:p>
      </dsp:txBody>
      <dsp:txXfrm>
        <a:off x="1919733" y="4097648"/>
        <a:ext cx="7009258" cy="484928"/>
      </dsp:txXfrm>
    </dsp:sp>
    <dsp:sp modelId="{233D3F56-F0E5-4E23-823A-AA12F9EF5B27}">
      <dsp:nvSpPr>
        <dsp:cNvPr id="0" name=""/>
        <dsp:cNvSpPr/>
      </dsp:nvSpPr>
      <dsp:spPr>
        <a:xfrm>
          <a:off x="1785798" y="4582577"/>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7AFB0-D0DD-4C2E-A8ED-2FB4B1B7BA61}">
      <dsp:nvSpPr>
        <dsp:cNvPr id="0" name=""/>
        <dsp:cNvSpPr/>
      </dsp:nvSpPr>
      <dsp:spPr>
        <a:xfrm>
          <a:off x="0" y="0"/>
          <a:ext cx="9180512" cy="6237312"/>
        </a:xfrm>
        <a:prstGeom prst="roundRect">
          <a:avLst>
            <a:gd name="adj" fmla="val 85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perspectiveAbove" zoom="92000"/>
          <a:lightRig rig="balanced" dir="t">
            <a:rot lat="0" lon="0" rev="12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3850674" numCol="1" spcCol="1270" anchor="t" anchorCtr="0">
          <a:noAutofit/>
        </a:bodyPr>
        <a:lstStyle/>
        <a:p>
          <a:pPr marL="0" lvl="0" indent="0" algn="l" defTabSz="2133600" rtl="0">
            <a:lnSpc>
              <a:spcPct val="90000"/>
            </a:lnSpc>
            <a:spcBef>
              <a:spcPct val="0"/>
            </a:spcBef>
            <a:spcAft>
              <a:spcPct val="35000"/>
            </a:spcAft>
            <a:buNone/>
          </a:pPr>
          <a:r>
            <a:rPr lang="tr-TR" sz="4800" b="1" kern="1200" dirty="0"/>
            <a:t>Kapsam dışı alacaklar</a:t>
          </a:r>
          <a:endParaRPr lang="tr-TR" sz="4800" kern="1200" dirty="0"/>
        </a:p>
      </dsp:txBody>
      <dsp:txXfrm>
        <a:off x="155282" y="155282"/>
        <a:ext cx="8869948" cy="5926748"/>
      </dsp:txXfrm>
    </dsp:sp>
    <dsp:sp modelId="{0F7A1175-2A4D-486E-BB2E-87E923AA3E2D}">
      <dsp:nvSpPr>
        <dsp:cNvPr id="0" name=""/>
        <dsp:cNvSpPr/>
      </dsp:nvSpPr>
      <dsp:spPr>
        <a:xfrm>
          <a:off x="134757" y="1215059"/>
          <a:ext cx="1878948" cy="4694188"/>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perspectiveAbove" zoom="92000"/>
          <a:lightRig rig="balanced" dir="t">
            <a:rot lat="0" lon="0" rev="12700000"/>
          </a:lightRig>
        </a:scene3d>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100000"/>
            </a:lnSpc>
            <a:spcBef>
              <a:spcPct val="0"/>
            </a:spcBef>
            <a:spcAft>
              <a:spcPct val="35000"/>
            </a:spcAft>
            <a:buNone/>
          </a:pPr>
          <a:endParaRPr lang="tr-TR" sz="2300" b="0" kern="1200" dirty="0"/>
        </a:p>
        <a:p>
          <a:pPr marL="0" lvl="0" indent="0" algn="ctr" defTabSz="1022350" rtl="0">
            <a:lnSpc>
              <a:spcPct val="100000"/>
            </a:lnSpc>
            <a:spcBef>
              <a:spcPct val="0"/>
            </a:spcBef>
            <a:spcAft>
              <a:spcPct val="35000"/>
            </a:spcAft>
            <a:buNone/>
          </a:pPr>
          <a:endParaRPr lang="tr-TR" sz="2300" b="0" kern="1200" dirty="0"/>
        </a:p>
        <a:p>
          <a:pPr marL="0" lvl="0" indent="0" algn="ctr" defTabSz="1022350" rtl="0">
            <a:lnSpc>
              <a:spcPct val="100000"/>
            </a:lnSpc>
            <a:spcBef>
              <a:spcPct val="0"/>
            </a:spcBef>
            <a:spcAft>
              <a:spcPct val="35000"/>
            </a:spcAft>
            <a:buNone/>
          </a:pPr>
          <a:endParaRPr lang="tr-TR" sz="2300" b="0" kern="1200" dirty="0"/>
        </a:p>
        <a:p>
          <a:pPr marL="0" lvl="0" indent="0" algn="ctr" defTabSz="1022350" rtl="0">
            <a:lnSpc>
              <a:spcPct val="100000"/>
            </a:lnSpc>
            <a:spcBef>
              <a:spcPct val="0"/>
            </a:spcBef>
            <a:spcAft>
              <a:spcPct val="35000"/>
            </a:spcAft>
            <a:buNone/>
          </a:pPr>
          <a:r>
            <a:rPr lang="tr-TR" sz="2300" b="0" kern="1200" dirty="0"/>
            <a:t>Rücu alacakları </a:t>
          </a:r>
        </a:p>
      </dsp:txBody>
      <dsp:txXfrm>
        <a:off x="192541" y="1272843"/>
        <a:ext cx="1763380" cy="4578620"/>
      </dsp:txXfrm>
    </dsp:sp>
    <dsp:sp modelId="{838F44BE-D9A6-4792-B5F7-1B0E97388ABA}">
      <dsp:nvSpPr>
        <dsp:cNvPr id="0" name=""/>
        <dsp:cNvSpPr/>
      </dsp:nvSpPr>
      <dsp:spPr>
        <a:xfrm>
          <a:off x="2044535" y="1215059"/>
          <a:ext cx="2489253" cy="4694188"/>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perspectiveAbove" zoom="92000"/>
          <a:lightRig rig="balanced" dir="t">
            <a:rot lat="0" lon="0" rev="12700000"/>
          </a:lightRig>
        </a:scene3d>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r>
            <a:rPr lang="tr-TR" sz="2000" b="0" kern="1200" dirty="0"/>
            <a:t>5510 sayılı Yasanın Geçici 17 (17/4/2008), Geçici 63 (4/4/2015) maddeleri gereği durdurulan Esnaf </a:t>
          </a:r>
          <a:r>
            <a:rPr lang="tr-TR" sz="2000" b="0" kern="1200" dirty="0" err="1"/>
            <a:t>Bağ-Kur</a:t>
          </a:r>
          <a:r>
            <a:rPr lang="tr-TR" sz="2000" b="0" kern="1200" dirty="0"/>
            <a:t> ve Tarım </a:t>
          </a:r>
          <a:r>
            <a:rPr lang="tr-TR" sz="2000" b="0" kern="1200" dirty="0" err="1"/>
            <a:t>Bağ-Kur</a:t>
          </a:r>
          <a:r>
            <a:rPr lang="tr-TR" sz="2000" b="0" kern="1200" dirty="0"/>
            <a:t>  sigortalılığının ihya edilmesi halinde ortaya çıkacak alacak tutarı,</a:t>
          </a:r>
          <a:r>
            <a:rPr lang="tr-TR" sz="1800" b="0" kern="1200" dirty="0"/>
            <a:t> </a:t>
          </a:r>
        </a:p>
      </dsp:txBody>
      <dsp:txXfrm>
        <a:off x="2121088" y="1291612"/>
        <a:ext cx="2336147" cy="4541082"/>
      </dsp:txXfrm>
    </dsp:sp>
    <dsp:sp modelId="{1737ADA1-B834-4D01-BA95-02C238648AB7}">
      <dsp:nvSpPr>
        <dsp:cNvPr id="0" name=""/>
        <dsp:cNvSpPr/>
      </dsp:nvSpPr>
      <dsp:spPr>
        <a:xfrm>
          <a:off x="4564618" y="1215059"/>
          <a:ext cx="2259596" cy="4694188"/>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perspectiveAbove" zoom="92000"/>
          <a:lightRig rig="balanced" dir="t">
            <a:rot lat="0" lon="0" rev="12700000"/>
          </a:lightRig>
        </a:scene3d>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100000"/>
            </a:lnSpc>
            <a:spcBef>
              <a:spcPct val="0"/>
            </a:spcBef>
            <a:spcAft>
              <a:spcPct val="35000"/>
            </a:spcAft>
            <a:buNone/>
          </a:pPr>
          <a:endParaRPr lang="tr-TR" sz="2000" b="0" kern="1200" dirty="0"/>
        </a:p>
        <a:p>
          <a:pPr marL="0" lvl="0" indent="0" algn="ctr" defTabSz="889000" rtl="0">
            <a:lnSpc>
              <a:spcPct val="100000"/>
            </a:lnSpc>
            <a:spcBef>
              <a:spcPct val="0"/>
            </a:spcBef>
            <a:spcAft>
              <a:spcPct val="35000"/>
            </a:spcAft>
            <a:buNone/>
          </a:pPr>
          <a:endParaRPr lang="tr-TR" sz="2000" b="0" kern="1200" dirty="0"/>
        </a:p>
        <a:p>
          <a:pPr marL="0" lvl="0" indent="0" algn="ctr" defTabSz="889000" rtl="0">
            <a:lnSpc>
              <a:spcPct val="100000"/>
            </a:lnSpc>
            <a:spcBef>
              <a:spcPct val="0"/>
            </a:spcBef>
            <a:spcAft>
              <a:spcPct val="35000"/>
            </a:spcAft>
            <a:buNone/>
          </a:pPr>
          <a:r>
            <a:rPr lang="tr-TR" sz="2000" b="0" kern="1200" dirty="0"/>
            <a:t>Sağlık Hizmet Sunucularına (hastaneler, eczaneler, optikçiler) yersiz yapılan ödemelerden veya bunlara kesilen cezai şartlardan doğan alacaklar,</a:t>
          </a:r>
        </a:p>
      </dsp:txBody>
      <dsp:txXfrm>
        <a:off x="4634108" y="1284549"/>
        <a:ext cx="2120616" cy="4555208"/>
      </dsp:txXfrm>
    </dsp:sp>
    <dsp:sp modelId="{D1E5282A-B7FC-4DF3-8784-BF5E40947DB5}">
      <dsp:nvSpPr>
        <dsp:cNvPr id="0" name=""/>
        <dsp:cNvSpPr/>
      </dsp:nvSpPr>
      <dsp:spPr>
        <a:xfrm>
          <a:off x="6855044" y="1215059"/>
          <a:ext cx="1992410" cy="4694188"/>
        </a:xfrm>
        <a:prstGeom prst="roundRect">
          <a:avLst>
            <a:gd name="adj" fmla="val 10500"/>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perspectiveAbove" zoom="92000"/>
          <a:lightRig rig="balanced" dir="t">
            <a:rot lat="0" lon="0" rev="12700000"/>
          </a:lightRig>
        </a:scene3d>
        <a:sp3d z="5008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t" anchorCtr="0">
          <a:noAutofit/>
        </a:bodyPr>
        <a:lstStyle/>
        <a:p>
          <a:pPr marL="0" lvl="0" indent="0" algn="ctr" defTabSz="1022350" rtl="0">
            <a:lnSpc>
              <a:spcPct val="100000"/>
            </a:lnSpc>
            <a:spcBef>
              <a:spcPct val="0"/>
            </a:spcBef>
            <a:spcAft>
              <a:spcPct val="35000"/>
            </a:spcAft>
            <a:buNone/>
          </a:pPr>
          <a:endParaRPr lang="tr-TR" sz="2300" b="0" kern="1200" dirty="0"/>
        </a:p>
        <a:p>
          <a:pPr marL="0" lvl="0" indent="0" algn="ctr" defTabSz="1022350" rtl="0">
            <a:lnSpc>
              <a:spcPct val="100000"/>
            </a:lnSpc>
            <a:spcBef>
              <a:spcPct val="0"/>
            </a:spcBef>
            <a:spcAft>
              <a:spcPct val="35000"/>
            </a:spcAft>
            <a:buNone/>
          </a:pPr>
          <a:endParaRPr lang="tr-TR" sz="2300" b="0" kern="1200" dirty="0"/>
        </a:p>
        <a:p>
          <a:pPr marL="0" lvl="0" indent="0" algn="ctr" defTabSz="1022350" rtl="0">
            <a:lnSpc>
              <a:spcPct val="100000"/>
            </a:lnSpc>
            <a:spcBef>
              <a:spcPct val="0"/>
            </a:spcBef>
            <a:spcAft>
              <a:spcPct val="35000"/>
            </a:spcAft>
            <a:buNone/>
          </a:pPr>
          <a:r>
            <a:rPr lang="tr-TR" sz="2300" b="0" kern="1200" dirty="0"/>
            <a:t>Kira  alacakları </a:t>
          </a:r>
        </a:p>
        <a:p>
          <a:pPr marL="57150" lvl="1" indent="-57150" algn="l" defTabSz="400050" rtl="0">
            <a:lnSpc>
              <a:spcPct val="90000"/>
            </a:lnSpc>
            <a:spcBef>
              <a:spcPct val="0"/>
            </a:spcBef>
            <a:spcAft>
              <a:spcPct val="15000"/>
            </a:spcAft>
            <a:buChar char="•"/>
          </a:pPr>
          <a:endParaRPr lang="tr-TR" sz="900" kern="1200" dirty="0"/>
        </a:p>
      </dsp:txBody>
      <dsp:txXfrm>
        <a:off x="6916317" y="1276332"/>
        <a:ext cx="1869864" cy="45716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6399B-C2A1-4DDF-B24B-07E77FFAA68E}">
      <dsp:nvSpPr>
        <dsp:cNvPr id="0" name=""/>
        <dsp:cNvSpPr/>
      </dsp:nvSpPr>
      <dsp:spPr>
        <a:xfrm>
          <a:off x="251701" y="1079840"/>
          <a:ext cx="4240971" cy="310446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tr-TR" sz="1800" b="0" kern="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tr-TR" sz="2000" b="0" kern="1200" dirty="0"/>
            <a:t>Sigorta primi,</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2000" b="0" kern="1200" dirty="0"/>
            <a:t>İşsizlik sigortası primi,</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2000" b="0" kern="1200" dirty="0"/>
            <a:t>Sosyal güvenlik primi</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2000" b="0" kern="1200" dirty="0"/>
            <a:t>ve</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2000" b="0" kern="1200" dirty="0"/>
            <a:t>idari para cezalarının</a:t>
          </a:r>
          <a:endParaRPr lang="tr-TR" sz="1600" b="0" kern="1200" dirty="0"/>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1400" b="0" kern="1200" dirty="0"/>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1400" b="0" kern="1200" dirty="0"/>
        </a:p>
        <a:p>
          <a:pPr marL="0" marR="0" lvl="0" indent="0" algn="ctr" defTabSz="914400" rtl="0" eaLnBrk="1" fontAlgn="auto" latinLnBrk="0" hangingPunct="1">
            <a:lnSpc>
              <a:spcPct val="100000"/>
            </a:lnSpc>
            <a:spcBef>
              <a:spcPct val="0"/>
            </a:spcBef>
            <a:spcAft>
              <a:spcPts val="0"/>
            </a:spcAft>
            <a:buClrTx/>
            <a:buSzTx/>
            <a:buFontTx/>
            <a:buNone/>
            <a:tabLst/>
            <a:defRPr/>
          </a:pPr>
          <a:r>
            <a:rPr lang="tr-TR" sz="1800" b="1" kern="1200" dirty="0"/>
            <a:t>asılları toplamı 50 Türk Lirasını aşmayan alacaklar;  </a:t>
          </a:r>
        </a:p>
        <a:p>
          <a:pPr marL="0" marR="0" lvl="0" indent="0" algn="ctr" defTabSz="914400" rtl="0" eaLnBrk="1" fontAlgn="auto" latinLnBrk="0" hangingPunct="1">
            <a:lnSpc>
              <a:spcPct val="100000"/>
            </a:lnSpc>
            <a:spcBef>
              <a:spcPct val="0"/>
            </a:spcBef>
            <a:spcAft>
              <a:spcPts val="0"/>
            </a:spcAft>
            <a:buClrTx/>
            <a:buSzTx/>
            <a:buFontTx/>
            <a:buNone/>
            <a:tabLst/>
            <a:defRPr/>
          </a:pPr>
          <a:r>
            <a:rPr lang="tr-TR" sz="1400" b="0" kern="1200" dirty="0"/>
            <a:t> </a:t>
          </a:r>
        </a:p>
        <a:p>
          <a:pPr lvl="0" algn="ctr" defTabSz="355600" rtl="0">
            <a:lnSpc>
              <a:spcPct val="90000"/>
            </a:lnSpc>
            <a:spcBef>
              <a:spcPct val="0"/>
            </a:spcBef>
            <a:spcAft>
              <a:spcPct val="35000"/>
            </a:spcAft>
            <a:buNone/>
          </a:pPr>
          <a:endParaRPr lang="tr-TR" sz="1400" kern="1200" dirty="0"/>
        </a:p>
      </dsp:txBody>
      <dsp:txXfrm>
        <a:off x="342628" y="1170767"/>
        <a:ext cx="4059117" cy="2922606"/>
      </dsp:txXfrm>
    </dsp:sp>
    <dsp:sp modelId="{3808FCA6-7109-4901-A2B3-5F042689B3EC}">
      <dsp:nvSpPr>
        <dsp:cNvPr id="0" name=""/>
        <dsp:cNvSpPr/>
      </dsp:nvSpPr>
      <dsp:spPr>
        <a:xfrm>
          <a:off x="5148275" y="1544165"/>
          <a:ext cx="3902678" cy="258604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b="0" kern="1200" dirty="0"/>
            <a:t>Tutarına bakılmaksızın bu alacaklara bağlı gecikme cezası ve gecikme zammı gibi </a:t>
          </a:r>
          <a:r>
            <a:rPr lang="tr-TR" sz="2000" b="0" kern="1200" dirty="0" err="1"/>
            <a:t>fer’ilerinin</a:t>
          </a:r>
          <a:r>
            <a:rPr lang="tr-TR" sz="2000" b="0" kern="1200" dirty="0"/>
            <a:t> ve aslı ödenmiş olan </a:t>
          </a:r>
          <a:r>
            <a:rPr lang="tr-TR" sz="2000" b="0" kern="1200" dirty="0" err="1"/>
            <a:t>fer’i</a:t>
          </a:r>
          <a:r>
            <a:rPr lang="tr-TR" sz="2000" b="0" kern="1200" dirty="0"/>
            <a:t> alacaklardan </a:t>
          </a:r>
        </a:p>
      </dsp:txBody>
      <dsp:txXfrm>
        <a:off x="5224018" y="1619908"/>
        <a:ext cx="3751192" cy="2434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59D7B-7548-4EDD-9A2A-A9400B118288}">
      <dsp:nvSpPr>
        <dsp:cNvPr id="0" name=""/>
        <dsp:cNvSpPr/>
      </dsp:nvSpPr>
      <dsp:spPr>
        <a:xfrm>
          <a:off x="0" y="113275"/>
          <a:ext cx="871296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tr-TR" sz="2100" kern="1200" dirty="0"/>
            <a:t>Kanun kapsamından çıkmış işyerlerine ait 31/12/2014 tarihi veya öncesine ait</a:t>
          </a:r>
        </a:p>
      </dsp:txBody>
      <dsp:txXfrm>
        <a:off x="24588" y="137863"/>
        <a:ext cx="8663792" cy="454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AA365-7DC9-49A2-8469-E663FEA743B9}">
      <dsp:nvSpPr>
        <dsp:cNvPr id="0" name=""/>
        <dsp:cNvSpPr/>
      </dsp:nvSpPr>
      <dsp:spPr>
        <a:xfrm>
          <a:off x="0" y="0"/>
          <a:ext cx="8136904" cy="57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tr-TR" sz="2000" kern="1200" dirty="0"/>
            <a:t>tutarı 100 Türk Lirasını aşmayanların tahsilinden vazgeçilir.</a:t>
          </a:r>
        </a:p>
      </dsp:txBody>
      <dsp:txXfrm>
        <a:off x="28121" y="28121"/>
        <a:ext cx="8080662" cy="519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4A0DD-238B-4899-8971-B84D4B3A38EA}">
      <dsp:nvSpPr>
        <dsp:cNvPr id="0" name=""/>
        <dsp:cNvSpPr/>
      </dsp:nvSpPr>
      <dsp:spPr>
        <a:xfrm>
          <a:off x="0" y="80476"/>
          <a:ext cx="5166360" cy="5166360"/>
        </a:xfrm>
        <a:prstGeom prst="pie">
          <a:avLst>
            <a:gd name="adj1" fmla="val 5400000"/>
            <a:gd name="adj2" fmla="val 1620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493EF7-5E57-4A19-BA46-F258D24410D9}">
      <dsp:nvSpPr>
        <dsp:cNvPr id="0" name=""/>
        <dsp:cNvSpPr/>
      </dsp:nvSpPr>
      <dsp:spPr>
        <a:xfrm>
          <a:off x="2583180" y="72003"/>
          <a:ext cx="6027420" cy="516636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endParaRPr lang="tr-TR" sz="1500" b="0" kern="1200" dirty="0"/>
        </a:p>
        <a:p>
          <a:pPr marL="0" lvl="0" indent="0" algn="ctr" defTabSz="666750" rtl="0">
            <a:lnSpc>
              <a:spcPct val="90000"/>
            </a:lnSpc>
            <a:spcBef>
              <a:spcPct val="0"/>
            </a:spcBef>
            <a:spcAft>
              <a:spcPct val="35000"/>
            </a:spcAft>
            <a:buNone/>
          </a:pPr>
          <a:r>
            <a:rPr lang="tr-TR" sz="1500" b="0" kern="1200" dirty="0"/>
            <a:t>Genel Sağlık sigortalılardan gelir testi yaptırmamış olanlara 1 Eylül 2016 tarihi ile 2 Ocak 2017 tarihi arasında gelir testine müracaat etme ve  yeni belirlenecek gelir testi sonucuna göre genel sağlık sigortası primi ödeme imkanı sağlanmıştır. </a:t>
          </a:r>
        </a:p>
      </dsp:txBody>
      <dsp:txXfrm>
        <a:off x="2583180" y="72003"/>
        <a:ext cx="6027420" cy="826617"/>
      </dsp:txXfrm>
    </dsp:sp>
    <dsp:sp modelId="{90475B53-A5C1-40D8-A198-3723E82D043A}">
      <dsp:nvSpPr>
        <dsp:cNvPr id="0" name=""/>
        <dsp:cNvSpPr/>
      </dsp:nvSpPr>
      <dsp:spPr>
        <a:xfrm>
          <a:off x="473777" y="962193"/>
          <a:ext cx="4081424" cy="4081424"/>
        </a:xfrm>
        <a:prstGeom prst="pie">
          <a:avLst>
            <a:gd name="adj1" fmla="val 5400000"/>
            <a:gd name="adj2" fmla="val 1620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DC1312C-11DF-4CA5-B555-21B71DD28A0A}">
      <dsp:nvSpPr>
        <dsp:cNvPr id="0" name=""/>
        <dsp:cNvSpPr/>
      </dsp:nvSpPr>
      <dsp:spPr>
        <a:xfrm>
          <a:off x="2583180" y="1131695"/>
          <a:ext cx="6027420" cy="4081424"/>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endParaRPr lang="tr-TR" sz="1700" b="0" kern="1200" dirty="0"/>
        </a:p>
      </dsp:txBody>
      <dsp:txXfrm>
        <a:off x="2583180" y="1131695"/>
        <a:ext cx="6027420" cy="826617"/>
      </dsp:txXfrm>
    </dsp:sp>
    <dsp:sp modelId="{95EEA0E1-1B88-4AE9-BCE1-C5396AA35372}">
      <dsp:nvSpPr>
        <dsp:cNvPr id="0" name=""/>
        <dsp:cNvSpPr/>
      </dsp:nvSpPr>
      <dsp:spPr>
        <a:xfrm>
          <a:off x="1084935" y="1733712"/>
          <a:ext cx="2996488" cy="2996488"/>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04ACFC3-01D7-447E-B755-E7D580DEB397}">
      <dsp:nvSpPr>
        <dsp:cNvPr id="0" name=""/>
        <dsp:cNvSpPr/>
      </dsp:nvSpPr>
      <dsp:spPr>
        <a:xfrm>
          <a:off x="2583180" y="1733712"/>
          <a:ext cx="6027420" cy="299648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endParaRPr lang="tr-TR" sz="1700" b="0" kern="1200" dirty="0"/>
        </a:p>
      </dsp:txBody>
      <dsp:txXfrm>
        <a:off x="2583180" y="1733712"/>
        <a:ext cx="6027420" cy="826617"/>
      </dsp:txXfrm>
    </dsp:sp>
    <dsp:sp modelId="{422DCB61-3B99-4552-9F10-A047CA724652}">
      <dsp:nvSpPr>
        <dsp:cNvPr id="0" name=""/>
        <dsp:cNvSpPr/>
      </dsp:nvSpPr>
      <dsp:spPr>
        <a:xfrm>
          <a:off x="1627403" y="2560329"/>
          <a:ext cx="1911553" cy="1911553"/>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3331FD-4931-41A7-A6A1-9C9560F53724}">
      <dsp:nvSpPr>
        <dsp:cNvPr id="0" name=""/>
        <dsp:cNvSpPr/>
      </dsp:nvSpPr>
      <dsp:spPr>
        <a:xfrm>
          <a:off x="2583180" y="1592013"/>
          <a:ext cx="6027420" cy="384818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tr-TR" sz="1800" b="0" kern="1200" dirty="0"/>
        </a:p>
        <a:p>
          <a:pPr marL="0" lvl="0" indent="0" algn="ctr" defTabSz="800100">
            <a:lnSpc>
              <a:spcPct val="90000"/>
            </a:lnSpc>
            <a:spcBef>
              <a:spcPct val="0"/>
            </a:spcBef>
            <a:spcAft>
              <a:spcPct val="35000"/>
            </a:spcAft>
            <a:buNone/>
          </a:pPr>
          <a:endParaRPr lang="tr-TR" sz="1800" b="0" kern="1200" dirty="0"/>
        </a:p>
        <a:p>
          <a:pPr marL="0" lvl="0" indent="0" algn="ctr" defTabSz="800100">
            <a:lnSpc>
              <a:spcPct val="90000"/>
            </a:lnSpc>
            <a:spcBef>
              <a:spcPct val="0"/>
            </a:spcBef>
            <a:spcAft>
              <a:spcPct val="35000"/>
            </a:spcAft>
            <a:buNone/>
          </a:pPr>
          <a:r>
            <a:rPr lang="tr-TR" sz="1800" b="0" kern="1200" dirty="0"/>
            <a:t>Ayrıca genel sağlık sigortalıları, Kanunun yayım tarihini takip eden ay başından itibaren (19/8/2016) 5 ay içinde başvurmaları halinde (1 Eylül 2016 ile 31 Ocak 2017),   2016/Haziran ve önceki dönemlere ait genel sağlık sigortası prim borçlarını  gecikme cezası ve gecikme zammı ödemeksizin, borç aslını vade farkı uygulanmaksızın peşin veya on iki eşit taksitte ödeyebilecektir. </a:t>
          </a:r>
        </a:p>
      </dsp:txBody>
      <dsp:txXfrm>
        <a:off x="2583180" y="1592013"/>
        <a:ext cx="6027420" cy="1664080"/>
      </dsp:txXfrm>
    </dsp:sp>
    <dsp:sp modelId="{FFC5FBBE-54EB-43E3-B2BF-0418B9BB1834}">
      <dsp:nvSpPr>
        <dsp:cNvPr id="0" name=""/>
        <dsp:cNvSpPr/>
      </dsp:nvSpPr>
      <dsp:spPr>
        <a:xfrm>
          <a:off x="2169871" y="3386947"/>
          <a:ext cx="826617" cy="826617"/>
        </a:xfrm>
        <a:prstGeom prst="pie">
          <a:avLst>
            <a:gd name="adj1" fmla="val 54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67B4B4-E28A-4F63-9197-D8CEE137160F}">
      <dsp:nvSpPr>
        <dsp:cNvPr id="0" name=""/>
        <dsp:cNvSpPr/>
      </dsp:nvSpPr>
      <dsp:spPr>
        <a:xfrm>
          <a:off x="2583180" y="4213945"/>
          <a:ext cx="6027420" cy="82661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b="0" kern="1200" dirty="0"/>
            <a:t>Peşin  veya taksitle ödemede peşin ödeme veya ilk taksit ödemesi 1 Eylül’de başlayacak en geç altı ay içinde yapılacaktır (28/2/2017).</a:t>
          </a:r>
        </a:p>
      </dsp:txBody>
      <dsp:txXfrm>
        <a:off x="2583180" y="4213945"/>
        <a:ext cx="6027420" cy="8266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F6E2C-A78D-4C49-8203-C337095F1434}">
      <dsp:nvSpPr>
        <dsp:cNvPr id="0" name=""/>
        <dsp:cNvSpPr/>
      </dsp:nvSpPr>
      <dsp:spPr>
        <a:xfrm rot="16200000">
          <a:off x="-1566923" y="2872401"/>
          <a:ext cx="4306127" cy="127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12210" bIns="0" numCol="1" spcCol="1270" anchor="t" anchorCtr="0">
          <a:noAutofit/>
        </a:bodyPr>
        <a:lstStyle/>
        <a:p>
          <a:pPr marL="0" lvl="0" indent="0" algn="r" defTabSz="533400" rtl="0">
            <a:lnSpc>
              <a:spcPct val="90000"/>
            </a:lnSpc>
            <a:spcBef>
              <a:spcPct val="0"/>
            </a:spcBef>
            <a:spcAft>
              <a:spcPct val="35000"/>
            </a:spcAft>
            <a:buNone/>
          </a:pPr>
          <a:endParaRPr lang="tr-TR" sz="1200" b="0" kern="1200" dirty="0">
            <a:solidFill>
              <a:schemeClr val="tx2">
                <a:lumMod val="75000"/>
                <a:lumOff val="25000"/>
              </a:schemeClr>
            </a:solidFill>
          </a:endParaRPr>
        </a:p>
      </dsp:txBody>
      <dsp:txXfrm>
        <a:off x="-1566923" y="2872401"/>
        <a:ext cx="4306127" cy="127230"/>
      </dsp:txXfrm>
    </dsp:sp>
    <dsp:sp modelId="{5BE5DA50-27D7-44A3-8317-D40D06434D91}">
      <dsp:nvSpPr>
        <dsp:cNvPr id="0" name=""/>
        <dsp:cNvSpPr/>
      </dsp:nvSpPr>
      <dsp:spPr>
        <a:xfrm>
          <a:off x="129341" y="1233409"/>
          <a:ext cx="1761162" cy="428726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12210" rIns="128016" bIns="128016" numCol="1" spcCol="1270" anchor="t" anchorCtr="0">
          <a:noAutofit/>
        </a:bodyPr>
        <a:lstStyle/>
        <a:p>
          <a:pPr marL="171450" lvl="1" indent="-171450" algn="l" defTabSz="800100" rtl="0">
            <a:lnSpc>
              <a:spcPct val="90000"/>
            </a:lnSpc>
            <a:spcBef>
              <a:spcPct val="0"/>
            </a:spcBef>
            <a:spcAft>
              <a:spcPct val="15000"/>
            </a:spcAft>
            <a:buChar char="•"/>
          </a:pPr>
          <a:r>
            <a:rPr lang="tr-TR" sz="1800" b="0" kern="1200" dirty="0">
              <a:solidFill>
                <a:schemeClr val="bg1"/>
              </a:solidFill>
            </a:rPr>
            <a:t>Yapılandırma için herhangi bir teminat  istenmeyecek,</a:t>
          </a:r>
          <a:endParaRPr lang="tr-TR" sz="1800" kern="1200" dirty="0">
            <a:solidFill>
              <a:schemeClr val="bg1"/>
            </a:solidFill>
          </a:endParaRPr>
        </a:p>
      </dsp:txBody>
      <dsp:txXfrm>
        <a:off x="129341" y="1233409"/>
        <a:ext cx="1761162" cy="4287266"/>
      </dsp:txXfrm>
    </dsp:sp>
    <dsp:sp modelId="{446BE060-D299-484B-AAC2-6E9839DE9B45}">
      <dsp:nvSpPr>
        <dsp:cNvPr id="0" name=""/>
        <dsp:cNvSpPr/>
      </dsp:nvSpPr>
      <dsp:spPr>
        <a:xfrm>
          <a:off x="501635" y="396801"/>
          <a:ext cx="981215" cy="814696"/>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C59BF03-2D88-4746-9B71-46F06E31D587}">
      <dsp:nvSpPr>
        <dsp:cNvPr id="0" name=""/>
        <dsp:cNvSpPr/>
      </dsp:nvSpPr>
      <dsp:spPr>
        <a:xfrm rot="16200000">
          <a:off x="368979" y="2831975"/>
          <a:ext cx="4306127" cy="127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12210" bIns="0" numCol="1" spcCol="1270" anchor="t" anchorCtr="0">
          <a:noAutofit/>
        </a:bodyPr>
        <a:lstStyle/>
        <a:p>
          <a:pPr marL="0" lvl="0" indent="0" algn="l" defTabSz="511175" rtl="0">
            <a:lnSpc>
              <a:spcPct val="90000"/>
            </a:lnSpc>
            <a:spcBef>
              <a:spcPct val="0"/>
            </a:spcBef>
            <a:spcAft>
              <a:spcPct val="35000"/>
            </a:spcAft>
            <a:buNone/>
          </a:pPr>
          <a:endParaRPr lang="tr-TR" sz="1150" b="0" kern="1200" dirty="0">
            <a:solidFill>
              <a:schemeClr val="tx2">
                <a:lumMod val="75000"/>
                <a:lumOff val="25000"/>
              </a:schemeClr>
            </a:solidFill>
          </a:endParaRPr>
        </a:p>
      </dsp:txBody>
      <dsp:txXfrm>
        <a:off x="368979" y="2831975"/>
        <a:ext cx="4306127" cy="127230"/>
      </dsp:txXfrm>
    </dsp:sp>
    <dsp:sp modelId="{F6FD6ECD-24ED-439E-A2DD-40E97F742F8A}">
      <dsp:nvSpPr>
        <dsp:cNvPr id="0" name=""/>
        <dsp:cNvSpPr/>
      </dsp:nvSpPr>
      <dsp:spPr>
        <a:xfrm>
          <a:off x="2127186" y="1255026"/>
          <a:ext cx="1502037" cy="426564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2210" rIns="113792" bIns="113792" numCol="1" spcCol="1270" anchor="t" anchorCtr="0">
          <a:noAutofit/>
        </a:bodyPr>
        <a:lstStyle/>
        <a:p>
          <a:pPr marL="171450" lvl="1" indent="-171450" algn="l" defTabSz="711200" rtl="0">
            <a:lnSpc>
              <a:spcPct val="90000"/>
            </a:lnSpc>
            <a:spcBef>
              <a:spcPct val="0"/>
            </a:spcBef>
            <a:spcAft>
              <a:spcPct val="15000"/>
            </a:spcAft>
            <a:buChar char="•"/>
          </a:pPr>
          <a:r>
            <a:rPr lang="tr-TR" sz="1600" b="0" kern="1200" dirty="0">
              <a:solidFill>
                <a:schemeClr val="bg1"/>
              </a:solidFill>
            </a:rPr>
            <a:t>Tatbik edilen hacizler yapılan ödemeler nispetinde kaldırılacak ve buna isabet eden teminatlar iade edilecek,</a:t>
          </a:r>
          <a:endParaRPr lang="tr-TR" sz="1600" kern="1200" dirty="0">
            <a:solidFill>
              <a:schemeClr val="bg1"/>
            </a:solidFill>
          </a:endParaRPr>
        </a:p>
      </dsp:txBody>
      <dsp:txXfrm>
        <a:off x="2127186" y="1255026"/>
        <a:ext cx="1502037" cy="4265649"/>
      </dsp:txXfrm>
    </dsp:sp>
    <dsp:sp modelId="{B8FAA1A6-9A6D-4A09-9A4B-AE8A1343F902}">
      <dsp:nvSpPr>
        <dsp:cNvPr id="0" name=""/>
        <dsp:cNvSpPr/>
      </dsp:nvSpPr>
      <dsp:spPr>
        <a:xfrm>
          <a:off x="2268421" y="515576"/>
          <a:ext cx="1152233" cy="733844"/>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EC06F6A-AE15-4361-A5BD-87DDD05FFB82}">
      <dsp:nvSpPr>
        <dsp:cNvPr id="0" name=""/>
        <dsp:cNvSpPr/>
      </dsp:nvSpPr>
      <dsp:spPr>
        <a:xfrm rot="16200000">
          <a:off x="2181606" y="2830060"/>
          <a:ext cx="4306127" cy="127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12210" bIns="0" numCol="1" spcCol="1270" anchor="t" anchorCtr="0">
          <a:noAutofit/>
        </a:bodyPr>
        <a:lstStyle/>
        <a:p>
          <a:pPr marL="0" lvl="0" indent="0" algn="r" defTabSz="533400" rtl="0">
            <a:lnSpc>
              <a:spcPct val="90000"/>
            </a:lnSpc>
            <a:spcBef>
              <a:spcPct val="0"/>
            </a:spcBef>
            <a:spcAft>
              <a:spcPct val="35000"/>
            </a:spcAft>
            <a:buNone/>
          </a:pPr>
          <a:endParaRPr lang="tr-TR" sz="1200" b="0" kern="1200" dirty="0">
            <a:solidFill>
              <a:schemeClr val="tx2">
                <a:lumMod val="75000"/>
                <a:lumOff val="25000"/>
              </a:schemeClr>
            </a:solidFill>
          </a:endParaRPr>
        </a:p>
      </dsp:txBody>
      <dsp:txXfrm>
        <a:off x="2181606" y="2830060"/>
        <a:ext cx="4306127" cy="127230"/>
      </dsp:txXfrm>
    </dsp:sp>
    <dsp:sp modelId="{06341538-0288-49EE-92D4-9E471864A68D}">
      <dsp:nvSpPr>
        <dsp:cNvPr id="0" name=""/>
        <dsp:cNvSpPr/>
      </dsp:nvSpPr>
      <dsp:spPr>
        <a:xfrm>
          <a:off x="3907974" y="1177946"/>
          <a:ext cx="1502037" cy="434272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2210" rIns="113792" bIns="113792" numCol="1" spcCol="1270" anchor="t" anchorCtr="0">
          <a:noAutofit/>
        </a:bodyPr>
        <a:lstStyle/>
        <a:p>
          <a:pPr marL="171450" lvl="1" indent="-171450" algn="l" defTabSz="711200" rtl="0">
            <a:lnSpc>
              <a:spcPct val="90000"/>
            </a:lnSpc>
            <a:spcBef>
              <a:spcPct val="0"/>
            </a:spcBef>
            <a:spcAft>
              <a:spcPct val="15000"/>
            </a:spcAft>
            <a:buChar char="•"/>
          </a:pPr>
          <a:r>
            <a:rPr lang="tr-TR" sz="1600" b="0" kern="1200" dirty="0">
              <a:solidFill>
                <a:schemeClr val="bg1"/>
              </a:solidFill>
            </a:rPr>
            <a:t>Tatbik edilen hacizlere konu mallar borçlunun talebi halinde satılabilecek,</a:t>
          </a:r>
          <a:endParaRPr lang="tr-TR" sz="1600" kern="1200" dirty="0">
            <a:solidFill>
              <a:schemeClr val="bg1"/>
            </a:solidFill>
          </a:endParaRPr>
        </a:p>
      </dsp:txBody>
      <dsp:txXfrm>
        <a:off x="3907974" y="1177946"/>
        <a:ext cx="1502037" cy="4342729"/>
      </dsp:txXfrm>
    </dsp:sp>
    <dsp:sp modelId="{3A9DFC13-D2C9-43E9-BF26-5F2228B331B9}">
      <dsp:nvSpPr>
        <dsp:cNvPr id="0" name=""/>
        <dsp:cNvSpPr/>
      </dsp:nvSpPr>
      <dsp:spPr>
        <a:xfrm>
          <a:off x="4047021" y="449884"/>
          <a:ext cx="1164806" cy="730014"/>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99D66B-80F1-4D57-B9E8-318E0C9D7C1E}">
      <dsp:nvSpPr>
        <dsp:cNvPr id="0" name=""/>
        <dsp:cNvSpPr/>
      </dsp:nvSpPr>
      <dsp:spPr>
        <a:xfrm rot="16200000">
          <a:off x="3994453" y="2899583"/>
          <a:ext cx="4306127" cy="127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12210" bIns="0" numCol="1" spcCol="1270" anchor="t" anchorCtr="0">
          <a:noAutofit/>
        </a:bodyPr>
        <a:lstStyle/>
        <a:p>
          <a:pPr marL="0" lvl="0" indent="0" algn="r" defTabSz="533400" rtl="0">
            <a:lnSpc>
              <a:spcPct val="90000"/>
            </a:lnSpc>
            <a:spcBef>
              <a:spcPct val="0"/>
            </a:spcBef>
            <a:spcAft>
              <a:spcPct val="35000"/>
            </a:spcAft>
            <a:buNone/>
          </a:pPr>
          <a:endParaRPr lang="tr-TR" sz="1200" b="0" kern="1200" dirty="0">
            <a:solidFill>
              <a:schemeClr val="tx2">
                <a:lumMod val="75000"/>
                <a:lumOff val="25000"/>
              </a:schemeClr>
            </a:solidFill>
          </a:endParaRPr>
        </a:p>
      </dsp:txBody>
      <dsp:txXfrm>
        <a:off x="3994453" y="2899583"/>
        <a:ext cx="4306127" cy="127230"/>
      </dsp:txXfrm>
    </dsp:sp>
    <dsp:sp modelId="{B12D96F0-9C9D-49EA-B3BB-9EC51BC1085D}">
      <dsp:nvSpPr>
        <dsp:cNvPr id="0" name=""/>
        <dsp:cNvSpPr/>
      </dsp:nvSpPr>
      <dsp:spPr>
        <a:xfrm>
          <a:off x="5716221" y="1255155"/>
          <a:ext cx="1502037" cy="426552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2210" rIns="113792" bIns="113792" numCol="1" spcCol="1270" anchor="t" anchorCtr="0">
          <a:noAutofit/>
        </a:bodyPr>
        <a:lstStyle/>
        <a:p>
          <a:pPr marL="171450" lvl="1" indent="-171450" algn="l" defTabSz="711200" rtl="0">
            <a:lnSpc>
              <a:spcPct val="90000"/>
            </a:lnSpc>
            <a:spcBef>
              <a:spcPct val="0"/>
            </a:spcBef>
            <a:spcAft>
              <a:spcPct val="15000"/>
            </a:spcAft>
            <a:buChar char="•"/>
          </a:pPr>
          <a:r>
            <a:rPr lang="tr-TR" sz="1600" b="0" kern="1200" dirty="0">
              <a:solidFill>
                <a:schemeClr val="bg1"/>
              </a:solidFill>
            </a:rPr>
            <a:t>Borcu yoktur yazısı alabilecek,</a:t>
          </a:r>
          <a:endParaRPr lang="tr-TR" sz="1600" kern="1200" dirty="0">
            <a:solidFill>
              <a:schemeClr val="bg1"/>
            </a:solidFill>
          </a:endParaRPr>
        </a:p>
      </dsp:txBody>
      <dsp:txXfrm>
        <a:off x="5716221" y="1255155"/>
        <a:ext cx="1502037" cy="4265520"/>
      </dsp:txXfrm>
    </dsp:sp>
    <dsp:sp modelId="{E91BED8A-0F15-4145-A608-E0962CE4F163}">
      <dsp:nvSpPr>
        <dsp:cNvPr id="0" name=""/>
        <dsp:cNvSpPr/>
      </dsp:nvSpPr>
      <dsp:spPr>
        <a:xfrm>
          <a:off x="5855264" y="334891"/>
          <a:ext cx="1165246" cy="869059"/>
        </a:xfrm>
        <a:prstGeom prst="rect">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01A57B3-0848-45C2-BA42-9FB7A62A8295}">
      <dsp:nvSpPr>
        <dsp:cNvPr id="0" name=""/>
        <dsp:cNvSpPr/>
      </dsp:nvSpPr>
      <dsp:spPr>
        <a:xfrm rot="16200000">
          <a:off x="5737890" y="2969105"/>
          <a:ext cx="4306127" cy="127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12210" bIns="0" numCol="1" spcCol="1270" anchor="t" anchorCtr="0">
          <a:noAutofit/>
        </a:bodyPr>
        <a:lstStyle/>
        <a:p>
          <a:pPr marL="0" lvl="0" indent="0" algn="r" defTabSz="533400" rtl="0">
            <a:lnSpc>
              <a:spcPct val="90000"/>
            </a:lnSpc>
            <a:spcBef>
              <a:spcPct val="0"/>
            </a:spcBef>
            <a:spcAft>
              <a:spcPct val="35000"/>
            </a:spcAft>
            <a:buNone/>
          </a:pPr>
          <a:endParaRPr lang="tr-TR" sz="1200" b="0" kern="1200" dirty="0">
            <a:solidFill>
              <a:schemeClr val="tx2">
                <a:lumMod val="75000"/>
                <a:lumOff val="25000"/>
              </a:schemeClr>
            </a:solidFill>
          </a:endParaRPr>
        </a:p>
      </dsp:txBody>
      <dsp:txXfrm>
        <a:off x="5737890" y="2969105"/>
        <a:ext cx="4306127" cy="127230"/>
      </dsp:txXfrm>
    </dsp:sp>
    <dsp:sp modelId="{6E2AF41B-A04C-451E-8F0D-CE6FB4FBA30A}">
      <dsp:nvSpPr>
        <dsp:cNvPr id="0" name=""/>
        <dsp:cNvSpPr/>
      </dsp:nvSpPr>
      <dsp:spPr>
        <a:xfrm>
          <a:off x="7412868" y="1330555"/>
          <a:ext cx="1502037" cy="419012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2210" rIns="113792" bIns="113792" numCol="1" spcCol="1270" anchor="t" anchorCtr="0">
          <a:noAutofit/>
        </a:bodyPr>
        <a:lstStyle/>
        <a:p>
          <a:pPr marL="171450" lvl="1" indent="-171450" algn="l" defTabSz="711200" rtl="0">
            <a:lnSpc>
              <a:spcPct val="90000"/>
            </a:lnSpc>
            <a:spcBef>
              <a:spcPct val="0"/>
            </a:spcBef>
            <a:spcAft>
              <a:spcPct val="15000"/>
            </a:spcAft>
            <a:buChar char="•"/>
          </a:pPr>
          <a:r>
            <a:rPr lang="tr-TR" sz="1600" b="0" kern="1200" dirty="0">
              <a:solidFill>
                <a:schemeClr val="bg1"/>
              </a:solidFill>
            </a:rPr>
            <a:t>Borçlardan dolayı icra takibi ve haciz işlemleri yapılmayacak</a:t>
          </a:r>
          <a:endParaRPr lang="tr-TR" sz="1600" kern="1200" dirty="0">
            <a:solidFill>
              <a:schemeClr val="bg1"/>
            </a:solidFill>
          </a:endParaRPr>
        </a:p>
      </dsp:txBody>
      <dsp:txXfrm>
        <a:off x="7412868" y="1330555"/>
        <a:ext cx="1502037" cy="4190120"/>
      </dsp:txXfrm>
    </dsp:sp>
    <dsp:sp modelId="{4B23F70E-4313-438E-95E4-3F31721BAD37}">
      <dsp:nvSpPr>
        <dsp:cNvPr id="0" name=""/>
        <dsp:cNvSpPr/>
      </dsp:nvSpPr>
      <dsp:spPr>
        <a:xfrm>
          <a:off x="7593984" y="276111"/>
          <a:ext cx="1026425" cy="1008104"/>
        </a:xfrm>
        <a:prstGeom prst="rect">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5B514-9D12-4EE6-AF19-B947D1843F34}">
      <dsp:nvSpPr>
        <dsp:cNvPr id="0" name=""/>
        <dsp:cNvSpPr/>
      </dsp:nvSpPr>
      <dsp:spPr>
        <a:xfrm rot="16200000">
          <a:off x="-1388773" y="2907595"/>
          <a:ext cx="4549465" cy="1227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08245" bIns="0" numCol="1" spcCol="1270" anchor="t" anchorCtr="0">
          <a:noAutofit/>
        </a:bodyPr>
        <a:lstStyle/>
        <a:p>
          <a:pPr marL="0" lvl="0" indent="0" algn="r" defTabSz="800100" rtl="0">
            <a:lnSpc>
              <a:spcPct val="90000"/>
            </a:lnSpc>
            <a:spcBef>
              <a:spcPct val="0"/>
            </a:spcBef>
            <a:spcAft>
              <a:spcPct val="35000"/>
            </a:spcAft>
            <a:buNone/>
          </a:pPr>
          <a:endParaRPr lang="tr-TR" sz="1800" b="0" kern="1200" dirty="0">
            <a:solidFill>
              <a:schemeClr val="tx2">
                <a:lumMod val="75000"/>
                <a:lumOff val="25000"/>
              </a:schemeClr>
            </a:solidFill>
          </a:endParaRPr>
        </a:p>
      </dsp:txBody>
      <dsp:txXfrm>
        <a:off x="-1388773" y="2907595"/>
        <a:ext cx="4549465" cy="122734"/>
      </dsp:txXfrm>
    </dsp:sp>
    <dsp:sp modelId="{EED04022-4EAE-4871-89F6-42F8151CD6DB}">
      <dsp:nvSpPr>
        <dsp:cNvPr id="0" name=""/>
        <dsp:cNvSpPr/>
      </dsp:nvSpPr>
      <dsp:spPr>
        <a:xfrm>
          <a:off x="463176" y="633473"/>
          <a:ext cx="2041890" cy="5199174"/>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08245" rIns="113792" bIns="113792"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tr-TR" sz="1600" b="0" kern="1200" dirty="0">
              <a:solidFill>
                <a:schemeClr val="bg1"/>
              </a:solidFill>
            </a:rPr>
            <a:t>Sigorta primi teşvik uygulamalarından yararlanabileceklerdir; </a:t>
          </a:r>
        </a:p>
        <a:p>
          <a:pPr marL="0" marR="0" lvl="1" indent="0" algn="l" defTabSz="914400" rtl="0" eaLnBrk="1" fontAlgn="auto" latinLnBrk="0" hangingPunct="1">
            <a:lnSpc>
              <a:spcPct val="100000"/>
            </a:lnSpc>
            <a:spcBef>
              <a:spcPct val="0"/>
            </a:spcBef>
            <a:spcAft>
              <a:spcPts val="0"/>
            </a:spcAft>
            <a:buClrTx/>
            <a:buSzTx/>
            <a:buFontTx/>
            <a:buNone/>
            <a:tabLst/>
            <a:defRPr/>
          </a:pPr>
          <a:r>
            <a:rPr lang="tr-TR" sz="1600" b="0" i="1" kern="1200" dirty="0">
              <a:solidFill>
                <a:schemeClr val="bg1"/>
              </a:solidFill>
            </a:rPr>
            <a:t>Cari prim borçlarını ödeyerek Sigorta Primi Teşviklerinden yararlandıktan sonra (Eylül, Ekim, Kasım, Aralık ayı bildirgeleri için)  yapılandırmanın peşin ödemesinin veya ilk taksit ödemesinin süresinde yapılmaması halinde yararlanılan sigorta primi  teşvikleri iptal edilecektir.</a:t>
          </a:r>
        </a:p>
        <a:p>
          <a:pPr marL="114300" lvl="1" indent="0" algn="l" defTabSz="622300" rtl="0">
            <a:lnSpc>
              <a:spcPct val="90000"/>
            </a:lnSpc>
            <a:spcBef>
              <a:spcPct val="0"/>
            </a:spcBef>
            <a:spcAft>
              <a:spcPct val="15000"/>
            </a:spcAft>
            <a:buNone/>
          </a:pPr>
          <a:endParaRPr lang="tr-TR" sz="1400" b="0" kern="1200" dirty="0">
            <a:solidFill>
              <a:schemeClr val="tx2">
                <a:lumMod val="75000"/>
                <a:lumOff val="25000"/>
              </a:schemeClr>
            </a:solidFill>
          </a:endParaRPr>
        </a:p>
      </dsp:txBody>
      <dsp:txXfrm>
        <a:off x="463176" y="633473"/>
        <a:ext cx="2041890" cy="5199174"/>
      </dsp:txXfrm>
    </dsp:sp>
    <dsp:sp modelId="{BF6F2805-1B88-4284-9C71-4E37BE6694E4}">
      <dsp:nvSpPr>
        <dsp:cNvPr id="0" name=""/>
        <dsp:cNvSpPr/>
      </dsp:nvSpPr>
      <dsp:spPr>
        <a:xfrm>
          <a:off x="827583" y="72007"/>
          <a:ext cx="1208143" cy="781715"/>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93AEF55-EA15-4866-80CC-8B7144AEEE0D}">
      <dsp:nvSpPr>
        <dsp:cNvPr id="0" name=""/>
        <dsp:cNvSpPr/>
      </dsp:nvSpPr>
      <dsp:spPr>
        <a:xfrm rot="16200000">
          <a:off x="805394" y="2884459"/>
          <a:ext cx="4549465" cy="1227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08245" bIns="0" numCol="1" spcCol="1270" anchor="t" anchorCtr="0">
          <a:noAutofit/>
        </a:bodyPr>
        <a:lstStyle/>
        <a:p>
          <a:pPr marL="0" lvl="0" indent="0" algn="r" defTabSz="622300" rtl="0">
            <a:lnSpc>
              <a:spcPct val="90000"/>
            </a:lnSpc>
            <a:spcBef>
              <a:spcPct val="0"/>
            </a:spcBef>
            <a:spcAft>
              <a:spcPct val="35000"/>
            </a:spcAft>
            <a:buNone/>
          </a:pPr>
          <a:endParaRPr lang="tr-TR" sz="1400" b="0" kern="1200" dirty="0">
            <a:solidFill>
              <a:schemeClr val="tx2">
                <a:lumMod val="75000"/>
                <a:lumOff val="25000"/>
              </a:schemeClr>
            </a:solidFill>
          </a:endParaRPr>
        </a:p>
      </dsp:txBody>
      <dsp:txXfrm>
        <a:off x="805394" y="2884459"/>
        <a:ext cx="4549465" cy="122734"/>
      </dsp:txXfrm>
    </dsp:sp>
    <dsp:sp modelId="{DD7A3978-70DC-4C6E-8925-139944CF68B0}">
      <dsp:nvSpPr>
        <dsp:cNvPr id="0" name=""/>
        <dsp:cNvSpPr/>
      </dsp:nvSpPr>
      <dsp:spPr>
        <a:xfrm>
          <a:off x="2688083" y="897020"/>
          <a:ext cx="2035373" cy="4905961"/>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108245" rIns="92456" bIns="92456" numCol="1" spcCol="1270" anchor="ctr" anchorCtr="0">
          <a:noAutofit/>
        </a:bodyPr>
        <a:lstStyle/>
        <a:p>
          <a:pPr marL="114300" lvl="1" indent="-114300" algn="l" defTabSz="564515">
            <a:lnSpc>
              <a:spcPct val="90000"/>
            </a:lnSpc>
            <a:spcBef>
              <a:spcPct val="0"/>
            </a:spcBef>
            <a:spcAft>
              <a:spcPct val="15000"/>
            </a:spcAft>
            <a:buChar char="•"/>
          </a:pPr>
          <a:r>
            <a:rPr lang="tr-TR" sz="1270" b="1" u="sng" kern="1200" dirty="0">
              <a:solidFill>
                <a:schemeClr val="bg1"/>
              </a:solidFill>
            </a:rPr>
            <a:t>İhale ve inşaat işyerleri için;</a:t>
          </a:r>
          <a:endParaRPr lang="tr-TR" sz="1270" b="1" kern="1200" dirty="0">
            <a:solidFill>
              <a:schemeClr val="bg1"/>
            </a:solidFill>
          </a:endParaRPr>
        </a:p>
        <a:p>
          <a:pPr marL="114300" lvl="1" indent="-114300" algn="l" defTabSz="564515">
            <a:lnSpc>
              <a:spcPct val="90000"/>
            </a:lnSpc>
            <a:spcBef>
              <a:spcPct val="0"/>
            </a:spcBef>
            <a:spcAft>
              <a:spcPct val="15000"/>
            </a:spcAft>
            <a:buChar char="•"/>
          </a:pPr>
          <a:endParaRPr lang="tr-TR" sz="1270" b="0" kern="1200" dirty="0">
            <a:solidFill>
              <a:schemeClr val="bg1"/>
            </a:solidFill>
          </a:endParaRPr>
        </a:p>
        <a:p>
          <a:pPr marL="171450" lvl="1" indent="-171450" algn="l" defTabSz="711200">
            <a:lnSpc>
              <a:spcPct val="90000"/>
            </a:lnSpc>
            <a:spcBef>
              <a:spcPct val="0"/>
            </a:spcBef>
            <a:spcAft>
              <a:spcPct val="15000"/>
            </a:spcAft>
            <a:buChar char="•"/>
          </a:pPr>
          <a:r>
            <a:rPr lang="tr-TR" sz="1600" b="0" kern="1200" dirty="0">
              <a:solidFill>
                <a:schemeClr val="bg1"/>
              </a:solidFill>
            </a:rPr>
            <a:t>Tüm borçların tamamının ödenmesi kaydıyla ilişiksizlik belgesi/teminat iadesi yazısı verilecek.</a:t>
          </a:r>
        </a:p>
        <a:p>
          <a:pPr marL="171450" lvl="1" indent="-171450" algn="l" defTabSz="711200">
            <a:lnSpc>
              <a:spcPct val="90000"/>
            </a:lnSpc>
            <a:spcBef>
              <a:spcPct val="0"/>
            </a:spcBef>
            <a:spcAft>
              <a:spcPct val="15000"/>
            </a:spcAft>
            <a:buChar char="•"/>
          </a:pPr>
          <a:r>
            <a:rPr lang="tr-TR" sz="1600" b="0" kern="1200" dirty="0">
              <a:solidFill>
                <a:schemeClr val="bg1"/>
              </a:solidFill>
            </a:rPr>
            <a:t>Tüm borçları karşılayacak tutarda teminat verilmesi halinde, yapılandırılmış olan borçların ödenmesi beklenilmeden ilişiksizlik belgesi/teminat iade yazısı verile</a:t>
          </a:r>
          <a:r>
            <a:rPr lang="tr-TR" sz="1600" b="0" kern="1200" dirty="0">
              <a:solidFill>
                <a:schemeClr val="tx2">
                  <a:lumMod val="75000"/>
                  <a:lumOff val="25000"/>
                </a:schemeClr>
              </a:solidFill>
            </a:rPr>
            <a:t>bilecek</a:t>
          </a:r>
          <a:r>
            <a:rPr lang="tr-TR" sz="1270" b="0" kern="1200" dirty="0">
              <a:solidFill>
                <a:schemeClr val="tx2">
                  <a:lumMod val="75000"/>
                  <a:lumOff val="25000"/>
                </a:schemeClr>
              </a:solidFill>
            </a:rPr>
            <a:t>,</a:t>
          </a:r>
        </a:p>
      </dsp:txBody>
      <dsp:txXfrm>
        <a:off x="2688083" y="897020"/>
        <a:ext cx="2035373" cy="4905961"/>
      </dsp:txXfrm>
    </dsp:sp>
    <dsp:sp modelId="{22CF90D3-1D71-4541-8FB5-F286274AAB55}">
      <dsp:nvSpPr>
        <dsp:cNvPr id="0" name=""/>
        <dsp:cNvSpPr/>
      </dsp:nvSpPr>
      <dsp:spPr>
        <a:xfrm>
          <a:off x="2987823" y="144016"/>
          <a:ext cx="1292077" cy="735442"/>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C147AFB-74A1-485F-BB1D-F34D163F1D1C}">
      <dsp:nvSpPr>
        <dsp:cNvPr id="0" name=""/>
        <dsp:cNvSpPr/>
      </dsp:nvSpPr>
      <dsp:spPr>
        <a:xfrm rot="16200000">
          <a:off x="2902326" y="2954862"/>
          <a:ext cx="4549465" cy="1227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08245" bIns="0" numCol="1" spcCol="1270" anchor="t" anchorCtr="0">
          <a:noAutofit/>
        </a:bodyPr>
        <a:lstStyle/>
        <a:p>
          <a:pPr marL="0" lvl="0" indent="0" algn="r" defTabSz="533400" rtl="0">
            <a:lnSpc>
              <a:spcPct val="90000"/>
            </a:lnSpc>
            <a:spcBef>
              <a:spcPct val="0"/>
            </a:spcBef>
            <a:spcAft>
              <a:spcPct val="35000"/>
            </a:spcAft>
            <a:buNone/>
          </a:pPr>
          <a:endParaRPr lang="tr-TR" sz="1200" b="0" kern="1200" dirty="0">
            <a:solidFill>
              <a:schemeClr val="tx2">
                <a:lumMod val="75000"/>
                <a:lumOff val="25000"/>
              </a:schemeClr>
            </a:solidFill>
          </a:endParaRPr>
        </a:p>
      </dsp:txBody>
      <dsp:txXfrm>
        <a:off x="2902326" y="2954862"/>
        <a:ext cx="4549465" cy="122734"/>
      </dsp:txXfrm>
    </dsp:sp>
    <dsp:sp modelId="{A71F4D04-BFE4-490E-8EB5-448577BBEB01}">
      <dsp:nvSpPr>
        <dsp:cNvPr id="0" name=""/>
        <dsp:cNvSpPr/>
      </dsp:nvSpPr>
      <dsp:spPr>
        <a:xfrm>
          <a:off x="5243981" y="979775"/>
          <a:ext cx="1638840" cy="4823297"/>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08245" rIns="113792" bIns="113792" numCol="1" spcCol="1270" anchor="ctr" anchorCtr="0">
          <a:noAutofit/>
        </a:bodyPr>
        <a:lstStyle/>
        <a:p>
          <a:pPr marL="171450" lvl="1" indent="-171450" algn="l" defTabSz="711200" rtl="0">
            <a:lnSpc>
              <a:spcPct val="90000"/>
            </a:lnSpc>
            <a:spcBef>
              <a:spcPct val="0"/>
            </a:spcBef>
            <a:spcAft>
              <a:spcPct val="15000"/>
            </a:spcAft>
            <a:buChar char="•"/>
          </a:pPr>
          <a:r>
            <a:rPr lang="tr-TR" sz="1600" b="0" kern="1200" dirty="0">
              <a:solidFill>
                <a:schemeClr val="bg1"/>
              </a:solidFill>
            </a:rPr>
            <a:t>İlana çıkmış satışlar yapılandırmaya müracaat etmesi halinde durdurulacak</a:t>
          </a:r>
        </a:p>
      </dsp:txBody>
      <dsp:txXfrm>
        <a:off x="5243981" y="979775"/>
        <a:ext cx="1638840" cy="4823297"/>
      </dsp:txXfrm>
    </dsp:sp>
    <dsp:sp modelId="{BC13D2E4-5311-4C77-980F-A11434956EFC}">
      <dsp:nvSpPr>
        <dsp:cNvPr id="0" name=""/>
        <dsp:cNvSpPr/>
      </dsp:nvSpPr>
      <dsp:spPr>
        <a:xfrm>
          <a:off x="5421651" y="63077"/>
          <a:ext cx="1236070" cy="876248"/>
        </a:xfrm>
        <a:prstGeom prst="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F539B2C-547B-4B18-9BF7-740C4E2AA929}">
      <dsp:nvSpPr>
        <dsp:cNvPr id="0" name=""/>
        <dsp:cNvSpPr/>
      </dsp:nvSpPr>
      <dsp:spPr>
        <a:xfrm rot="16200000">
          <a:off x="4305692" y="2532806"/>
          <a:ext cx="4549465" cy="1227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08245" bIns="0" numCol="1" spcCol="1270" anchor="t" anchorCtr="0">
          <a:noAutofit/>
        </a:bodyPr>
        <a:lstStyle/>
        <a:p>
          <a:pPr marL="0" lvl="0" indent="0" algn="r" defTabSz="800100" rtl="0">
            <a:lnSpc>
              <a:spcPct val="90000"/>
            </a:lnSpc>
            <a:spcBef>
              <a:spcPct val="0"/>
            </a:spcBef>
            <a:spcAft>
              <a:spcPct val="35000"/>
            </a:spcAft>
            <a:buNone/>
          </a:pPr>
          <a:endParaRPr lang="tr-TR" sz="1800" b="0" kern="1200" dirty="0">
            <a:solidFill>
              <a:schemeClr val="tx2">
                <a:lumMod val="75000"/>
                <a:lumOff val="25000"/>
              </a:schemeClr>
            </a:solidFill>
          </a:endParaRPr>
        </a:p>
      </dsp:txBody>
      <dsp:txXfrm>
        <a:off x="4305692" y="2532806"/>
        <a:ext cx="4549465" cy="122734"/>
      </dsp:txXfrm>
    </dsp:sp>
    <dsp:sp modelId="{BB16E1C4-CB16-4014-8148-EA1E4F5369DC}">
      <dsp:nvSpPr>
        <dsp:cNvPr id="0" name=""/>
        <dsp:cNvSpPr/>
      </dsp:nvSpPr>
      <dsp:spPr>
        <a:xfrm flipH="1">
          <a:off x="7557353" y="2034498"/>
          <a:ext cx="186064" cy="185008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0F13AA5-C30F-4927-8C0B-39411B8D325F}">
      <dsp:nvSpPr>
        <dsp:cNvPr id="0" name=""/>
        <dsp:cNvSpPr/>
      </dsp:nvSpPr>
      <dsp:spPr>
        <a:xfrm flipV="1">
          <a:off x="6105734" y="461951"/>
          <a:ext cx="213006" cy="32136"/>
        </a:xfrm>
        <a:prstGeom prst="rect">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EBCD257-471C-4E60-B833-224F0B5124CE}">
      <dsp:nvSpPr>
        <dsp:cNvPr id="0" name=""/>
        <dsp:cNvSpPr/>
      </dsp:nvSpPr>
      <dsp:spPr>
        <a:xfrm rot="16200000">
          <a:off x="5372647" y="2912551"/>
          <a:ext cx="4549465" cy="1227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108245" bIns="0" numCol="1" spcCol="1270" anchor="t" anchorCtr="0">
          <a:noAutofit/>
        </a:bodyPr>
        <a:lstStyle/>
        <a:p>
          <a:pPr marL="0" lvl="0" indent="0" algn="r" defTabSz="800100" rtl="0">
            <a:lnSpc>
              <a:spcPct val="90000"/>
            </a:lnSpc>
            <a:spcBef>
              <a:spcPct val="0"/>
            </a:spcBef>
            <a:spcAft>
              <a:spcPct val="35000"/>
            </a:spcAft>
            <a:buNone/>
          </a:pPr>
          <a:endParaRPr lang="tr-TR" sz="1800" b="0" kern="1200" dirty="0">
            <a:solidFill>
              <a:schemeClr val="tx2">
                <a:lumMod val="75000"/>
                <a:lumOff val="25000"/>
              </a:schemeClr>
            </a:solidFill>
          </a:endParaRPr>
        </a:p>
      </dsp:txBody>
      <dsp:txXfrm>
        <a:off x="5372647" y="2912551"/>
        <a:ext cx="4549465" cy="122734"/>
      </dsp:txXfrm>
    </dsp:sp>
    <dsp:sp modelId="{43E9BEB3-5C40-49A9-A5CC-FD112CECFCCA}">
      <dsp:nvSpPr>
        <dsp:cNvPr id="0" name=""/>
        <dsp:cNvSpPr/>
      </dsp:nvSpPr>
      <dsp:spPr>
        <a:xfrm>
          <a:off x="7114784" y="941472"/>
          <a:ext cx="1580034" cy="489117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08245" rIns="113792" bIns="113792" numCol="1" spcCol="1270" anchor="ctr" anchorCtr="0">
          <a:noAutofit/>
        </a:bodyPr>
        <a:lstStyle/>
        <a:p>
          <a:pPr marL="171450" lvl="1" indent="-171450" algn="l" defTabSz="711200" rtl="0">
            <a:lnSpc>
              <a:spcPct val="90000"/>
            </a:lnSpc>
            <a:spcBef>
              <a:spcPct val="0"/>
            </a:spcBef>
            <a:spcAft>
              <a:spcPct val="15000"/>
            </a:spcAft>
            <a:buChar char="•"/>
          </a:pPr>
          <a:r>
            <a:rPr lang="tr-TR" sz="1600" b="0" kern="1200" dirty="0">
              <a:solidFill>
                <a:schemeClr val="bg1"/>
              </a:solidFill>
            </a:rPr>
            <a:t>İlk iki taksit ödemesinin ödenmemesinin dışındaki diğer yapılandırma bozma koşulları nedeniyle yapılandırmanın bozulması halinde işverenler, sigorta prim teşviklerinden bozma tarihini takip eden aydan geçerli olmak üzere yararlanamayacaklardır. </a:t>
          </a:r>
        </a:p>
      </dsp:txBody>
      <dsp:txXfrm>
        <a:off x="7114784" y="941472"/>
        <a:ext cx="1580034" cy="4891175"/>
      </dsp:txXfrm>
    </dsp:sp>
    <dsp:sp modelId="{66D76A39-AC5D-4F86-8125-E6D3050ABCBC}">
      <dsp:nvSpPr>
        <dsp:cNvPr id="0" name=""/>
        <dsp:cNvSpPr/>
      </dsp:nvSpPr>
      <dsp:spPr>
        <a:xfrm>
          <a:off x="7418497" y="0"/>
          <a:ext cx="1025425" cy="791627"/>
        </a:xfrm>
        <a:prstGeom prst="rect">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9BB47-477B-43ED-A274-96C8DE74EBFD}">
      <dsp:nvSpPr>
        <dsp:cNvPr id="0" name=""/>
        <dsp:cNvSpPr/>
      </dsp:nvSpPr>
      <dsp:spPr>
        <a:xfrm>
          <a:off x="2718957" y="-241073"/>
          <a:ext cx="3706085" cy="294292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tr-TR" sz="1800" b="0" kern="1200" dirty="0"/>
            <a:t>Primlerini kendileri ödeyenler  borçlarını yapılandırıp ilk taksitlerini öderlerse sağlık hizmetlerinden yararlanmaya başlarlar.</a:t>
          </a:r>
        </a:p>
      </dsp:txBody>
      <dsp:txXfrm>
        <a:off x="3261701" y="189909"/>
        <a:ext cx="2620597" cy="2080965"/>
      </dsp:txXfrm>
    </dsp:sp>
    <dsp:sp modelId="{7C11CD9E-DBC1-4638-856C-8D3F99126605}">
      <dsp:nvSpPr>
        <dsp:cNvPr id="0" name=""/>
        <dsp:cNvSpPr/>
      </dsp:nvSpPr>
      <dsp:spPr>
        <a:xfrm rot="3068372">
          <a:off x="5606771" y="2401228"/>
          <a:ext cx="486302" cy="83029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tr-TR" sz="3500" kern="1200"/>
        </a:p>
      </dsp:txBody>
      <dsp:txXfrm>
        <a:off x="5633949" y="2510486"/>
        <a:ext cx="340411" cy="498175"/>
      </dsp:txXfrm>
    </dsp:sp>
    <dsp:sp modelId="{571DEE74-A21B-4E35-838C-8DCE3833CFA1}">
      <dsp:nvSpPr>
        <dsp:cNvPr id="0" name=""/>
        <dsp:cNvSpPr/>
      </dsp:nvSpPr>
      <dsp:spPr>
        <a:xfrm>
          <a:off x="5292073" y="2952329"/>
          <a:ext cx="3706085" cy="294292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tr-TR" sz="1800" b="1" kern="1200" dirty="0"/>
            <a:t>Sağlık hizmetlerinden yararlanmaya devam edebilmek için de  taksitlerini ve      cari dönem primlerini de düzenli ödemeleri gerekir. </a:t>
          </a:r>
          <a:endParaRPr lang="tr-TR" sz="1800" kern="1200" dirty="0"/>
        </a:p>
      </dsp:txBody>
      <dsp:txXfrm>
        <a:off x="5834817" y="3383311"/>
        <a:ext cx="2620597" cy="2080965"/>
      </dsp:txXfrm>
    </dsp:sp>
    <dsp:sp modelId="{26EC1654-0D04-4667-9BF4-6E1F16F2A2FF}">
      <dsp:nvSpPr>
        <dsp:cNvPr id="0" name=""/>
        <dsp:cNvSpPr/>
      </dsp:nvSpPr>
      <dsp:spPr>
        <a:xfrm rot="10792514">
          <a:off x="4453232" y="4013864"/>
          <a:ext cx="592786" cy="83029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tr-TR" sz="3500" kern="1200"/>
        </a:p>
      </dsp:txBody>
      <dsp:txXfrm rot="10800000">
        <a:off x="4631068" y="4179729"/>
        <a:ext cx="414950" cy="498175"/>
      </dsp:txXfrm>
    </dsp:sp>
    <dsp:sp modelId="{9E06F4CE-8A82-43F3-9231-E9C3B1DD6DDD}">
      <dsp:nvSpPr>
        <dsp:cNvPr id="0" name=""/>
        <dsp:cNvSpPr/>
      </dsp:nvSpPr>
      <dsp:spPr>
        <a:xfrm>
          <a:off x="467538" y="2962836"/>
          <a:ext cx="3706085" cy="2942929"/>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44525" rtl="0">
            <a:lnSpc>
              <a:spcPct val="90000"/>
            </a:lnSpc>
            <a:spcBef>
              <a:spcPct val="0"/>
            </a:spcBef>
            <a:spcAft>
              <a:spcPct val="35000"/>
            </a:spcAft>
            <a:buNone/>
          </a:pPr>
          <a:r>
            <a:rPr lang="tr-TR" sz="1450" b="1" kern="1200" dirty="0"/>
            <a:t>Ayrıca şartları dolduğu halde borç nedeniyle emekli olamayan </a:t>
          </a:r>
          <a:r>
            <a:rPr lang="tr-TR" sz="1450" b="1" kern="1200" dirty="0" err="1"/>
            <a:t>Bağ-Kur</a:t>
          </a:r>
          <a:r>
            <a:rPr lang="tr-TR" sz="1450" b="1" kern="1200" dirty="0"/>
            <a:t> sigortalıları yapılandırdıkları borçları için Kurumun protokol yaptığı bankalardan kredi alabilecekler, kredi borçları ise emekli aylıklarından kesilecektir.</a:t>
          </a:r>
          <a:endParaRPr lang="tr-TR" sz="1450" kern="1200" dirty="0"/>
        </a:p>
      </dsp:txBody>
      <dsp:txXfrm>
        <a:off x="1010282" y="3393818"/>
        <a:ext cx="2620597" cy="2080965"/>
      </dsp:txXfrm>
    </dsp:sp>
    <dsp:sp modelId="{5790305C-9979-4B1E-9D76-BFE02A47CA76}">
      <dsp:nvSpPr>
        <dsp:cNvPr id="0" name=""/>
        <dsp:cNvSpPr/>
      </dsp:nvSpPr>
      <dsp:spPr>
        <a:xfrm rot="18305765">
          <a:off x="3234261" y="2426709"/>
          <a:ext cx="410692" cy="83029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tr-TR" sz="3500" kern="1200"/>
        </a:p>
      </dsp:txBody>
      <dsp:txXfrm>
        <a:off x="3260446" y="2643172"/>
        <a:ext cx="287484" cy="4981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385" tIns="45693" rIns="91385" bIns="45693" rtlCol="0"/>
          <a:lstStyle>
            <a:lvl1pPr algn="l">
              <a:defRPr sz="1200">
                <a:latin typeface="Arial" pitchFamily="34" charset="0"/>
                <a:cs typeface="+mn-cs"/>
              </a:defRPr>
            </a:lvl1pPr>
          </a:lstStyle>
          <a:p>
            <a:pPr>
              <a:defRPr/>
            </a:pPr>
            <a:endParaRPr lang="tr-TR"/>
          </a:p>
        </p:txBody>
      </p:sp>
      <p:sp>
        <p:nvSpPr>
          <p:cNvPr id="3" name="Date Placeholder 2"/>
          <p:cNvSpPr>
            <a:spLocks noGrp="1"/>
          </p:cNvSpPr>
          <p:nvPr>
            <p:ph type="dt" sz="quarter" idx="1"/>
          </p:nvPr>
        </p:nvSpPr>
        <p:spPr>
          <a:xfrm>
            <a:off x="3848100" y="0"/>
            <a:ext cx="2944813" cy="496888"/>
          </a:xfrm>
          <a:prstGeom prst="rect">
            <a:avLst/>
          </a:prstGeom>
        </p:spPr>
        <p:txBody>
          <a:bodyPr vert="horz" lIns="91385" tIns="45693" rIns="91385" bIns="45693" rtlCol="0"/>
          <a:lstStyle>
            <a:lvl1pPr algn="r">
              <a:defRPr sz="1200">
                <a:latin typeface="Arial" pitchFamily="34" charset="0"/>
                <a:cs typeface="+mn-cs"/>
              </a:defRPr>
            </a:lvl1pPr>
          </a:lstStyle>
          <a:p>
            <a:pPr>
              <a:defRPr/>
            </a:pPr>
            <a:fld id="{455BDD1F-B916-4F2B-AC00-7AFBC18EBA52}" type="datetimeFigureOut">
              <a:rPr lang="tr-TR"/>
              <a:pPr>
                <a:defRPr/>
              </a:pPr>
              <a:t>24.9.2016</a:t>
            </a:fld>
            <a:endParaRPr lang="tr-TR"/>
          </a:p>
        </p:txBody>
      </p:sp>
      <p:sp>
        <p:nvSpPr>
          <p:cNvPr id="4" name="Footer Placeholder 3"/>
          <p:cNvSpPr>
            <a:spLocks noGrp="1"/>
          </p:cNvSpPr>
          <p:nvPr>
            <p:ph type="ftr" sz="quarter" idx="2"/>
          </p:nvPr>
        </p:nvSpPr>
        <p:spPr>
          <a:xfrm>
            <a:off x="0" y="9423400"/>
            <a:ext cx="2944813" cy="496888"/>
          </a:xfrm>
          <a:prstGeom prst="rect">
            <a:avLst/>
          </a:prstGeom>
        </p:spPr>
        <p:txBody>
          <a:bodyPr vert="horz" lIns="91385" tIns="45693" rIns="91385" bIns="45693" rtlCol="0" anchor="b"/>
          <a:lstStyle>
            <a:lvl1pPr algn="l">
              <a:defRPr sz="1200">
                <a:latin typeface="Arial" pitchFamily="34" charset="0"/>
                <a:cs typeface="+mn-cs"/>
              </a:defRPr>
            </a:lvl1pPr>
          </a:lstStyle>
          <a:p>
            <a:pPr>
              <a:defRPr/>
            </a:pPr>
            <a:endParaRPr lang="tr-TR"/>
          </a:p>
        </p:txBody>
      </p:sp>
      <p:sp>
        <p:nvSpPr>
          <p:cNvPr id="5" name="Slide Number Placeholder 4"/>
          <p:cNvSpPr>
            <a:spLocks noGrp="1"/>
          </p:cNvSpPr>
          <p:nvPr>
            <p:ph type="sldNum" sz="quarter" idx="3"/>
          </p:nvPr>
        </p:nvSpPr>
        <p:spPr>
          <a:xfrm>
            <a:off x="3848100" y="9423400"/>
            <a:ext cx="2944813" cy="496888"/>
          </a:xfrm>
          <a:prstGeom prst="rect">
            <a:avLst/>
          </a:prstGeom>
        </p:spPr>
        <p:txBody>
          <a:bodyPr vert="horz" lIns="91385" tIns="45693" rIns="91385" bIns="45693" rtlCol="0" anchor="b"/>
          <a:lstStyle>
            <a:lvl1pPr algn="r">
              <a:defRPr sz="1200">
                <a:latin typeface="Arial" pitchFamily="34" charset="0"/>
                <a:cs typeface="+mn-cs"/>
              </a:defRPr>
            </a:lvl1pPr>
          </a:lstStyle>
          <a:p>
            <a:pPr>
              <a:defRPr/>
            </a:pPr>
            <a:fld id="{C564A7A3-AF97-451D-B2CA-25799C66CDAB}" type="slidenum">
              <a:rPr lang="tr-TR"/>
              <a:pPr>
                <a:defRPr/>
              </a:pPr>
              <a:t>‹#›</a:t>
            </a:fld>
            <a:endParaRPr lang="tr-TR"/>
          </a:p>
        </p:txBody>
      </p:sp>
    </p:spTree>
    <p:extLst>
      <p:ext uri="{BB962C8B-B14F-4D97-AF65-F5344CB8AC3E}">
        <p14:creationId xmlns:p14="http://schemas.microsoft.com/office/powerpoint/2010/main" val="16174473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4813" cy="496888"/>
          </a:xfrm>
          <a:prstGeom prst="rect">
            <a:avLst/>
          </a:prstGeom>
        </p:spPr>
        <p:txBody>
          <a:bodyPr vert="horz" lIns="91385" tIns="45693" rIns="91385" bIns="45693" rtlCol="0"/>
          <a:lstStyle>
            <a:lvl1pPr algn="l">
              <a:defRPr sz="1200">
                <a:latin typeface="Arial" charset="0"/>
                <a:cs typeface="+mn-cs"/>
              </a:defRPr>
            </a:lvl1pPr>
          </a:lstStyle>
          <a:p>
            <a:pPr>
              <a:defRPr/>
            </a:pPr>
            <a:endParaRPr lang="tr-TR"/>
          </a:p>
        </p:txBody>
      </p:sp>
      <p:sp>
        <p:nvSpPr>
          <p:cNvPr id="3" name="2 Veri Yer Tutucusu"/>
          <p:cNvSpPr>
            <a:spLocks noGrp="1"/>
          </p:cNvSpPr>
          <p:nvPr>
            <p:ph type="dt" idx="1"/>
          </p:nvPr>
        </p:nvSpPr>
        <p:spPr>
          <a:xfrm>
            <a:off x="3848100" y="0"/>
            <a:ext cx="2944813" cy="496888"/>
          </a:xfrm>
          <a:prstGeom prst="rect">
            <a:avLst/>
          </a:prstGeom>
        </p:spPr>
        <p:txBody>
          <a:bodyPr vert="horz" lIns="91385" tIns="45693" rIns="91385" bIns="45693" rtlCol="0"/>
          <a:lstStyle>
            <a:lvl1pPr algn="r">
              <a:defRPr sz="1200">
                <a:latin typeface="Arial" charset="0"/>
                <a:cs typeface="+mn-cs"/>
              </a:defRPr>
            </a:lvl1pPr>
          </a:lstStyle>
          <a:p>
            <a:pPr>
              <a:defRPr/>
            </a:pPr>
            <a:fld id="{FAA35615-569E-4F20-A5AB-3251250C39D1}" type="datetimeFigureOut">
              <a:rPr lang="tr-TR"/>
              <a:pPr>
                <a:defRPr/>
              </a:pPr>
              <a:t>24.9.2016</a:t>
            </a:fld>
            <a:endParaRPr lang="tr-TR"/>
          </a:p>
        </p:txBody>
      </p:sp>
      <p:sp>
        <p:nvSpPr>
          <p:cNvPr id="4" name="3 Slayt Görüntüsü Yer Tutucusu"/>
          <p:cNvSpPr>
            <a:spLocks noGrp="1" noRot="1" noChangeAspect="1"/>
          </p:cNvSpPr>
          <p:nvPr>
            <p:ph type="sldImg" idx="2"/>
          </p:nvPr>
        </p:nvSpPr>
        <p:spPr>
          <a:xfrm>
            <a:off x="919163" y="746125"/>
            <a:ext cx="4956175" cy="3717925"/>
          </a:xfrm>
          <a:prstGeom prst="rect">
            <a:avLst/>
          </a:prstGeom>
          <a:noFill/>
          <a:ln w="12700">
            <a:solidFill>
              <a:prstClr val="black"/>
            </a:solidFill>
          </a:ln>
        </p:spPr>
        <p:txBody>
          <a:bodyPr vert="horz" lIns="91385" tIns="45693" rIns="91385" bIns="45693" rtlCol="0" anchor="ctr"/>
          <a:lstStyle/>
          <a:p>
            <a:pPr lvl="0"/>
            <a:endParaRPr lang="tr-TR" noProof="0"/>
          </a:p>
        </p:txBody>
      </p:sp>
      <p:sp>
        <p:nvSpPr>
          <p:cNvPr id="5" name="4 Not Yer Tutucusu"/>
          <p:cNvSpPr>
            <a:spLocks noGrp="1"/>
          </p:cNvSpPr>
          <p:nvPr>
            <p:ph type="body" sz="quarter" idx="3"/>
          </p:nvPr>
        </p:nvSpPr>
        <p:spPr>
          <a:xfrm>
            <a:off x="679450" y="4713288"/>
            <a:ext cx="5435600" cy="4464050"/>
          </a:xfrm>
          <a:prstGeom prst="rect">
            <a:avLst/>
          </a:prstGeom>
        </p:spPr>
        <p:txBody>
          <a:bodyPr vert="horz" lIns="91385" tIns="45693" rIns="91385" bIns="45693"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23400"/>
            <a:ext cx="2944813" cy="496888"/>
          </a:xfrm>
          <a:prstGeom prst="rect">
            <a:avLst/>
          </a:prstGeom>
        </p:spPr>
        <p:txBody>
          <a:bodyPr vert="horz" lIns="91385" tIns="45693" rIns="91385" bIns="45693" rtlCol="0" anchor="b"/>
          <a:lstStyle>
            <a:lvl1pPr algn="l">
              <a:defRPr sz="1200">
                <a:latin typeface="Arial" charset="0"/>
                <a:cs typeface="+mn-cs"/>
              </a:defRPr>
            </a:lvl1pPr>
          </a:lstStyle>
          <a:p>
            <a:pPr>
              <a:defRPr/>
            </a:pPr>
            <a:endParaRPr lang="tr-TR"/>
          </a:p>
        </p:txBody>
      </p:sp>
      <p:sp>
        <p:nvSpPr>
          <p:cNvPr id="7" name="6 Slayt Numarası Yer Tutucusu"/>
          <p:cNvSpPr>
            <a:spLocks noGrp="1"/>
          </p:cNvSpPr>
          <p:nvPr>
            <p:ph type="sldNum" sz="quarter" idx="5"/>
          </p:nvPr>
        </p:nvSpPr>
        <p:spPr>
          <a:xfrm>
            <a:off x="3848100" y="9423400"/>
            <a:ext cx="2944813" cy="496888"/>
          </a:xfrm>
          <a:prstGeom prst="rect">
            <a:avLst/>
          </a:prstGeom>
        </p:spPr>
        <p:txBody>
          <a:bodyPr vert="horz" lIns="91385" tIns="45693" rIns="91385" bIns="45693" rtlCol="0" anchor="b"/>
          <a:lstStyle>
            <a:lvl1pPr algn="r">
              <a:defRPr sz="1200">
                <a:latin typeface="Arial" charset="0"/>
                <a:cs typeface="+mn-cs"/>
              </a:defRPr>
            </a:lvl1pPr>
          </a:lstStyle>
          <a:p>
            <a:pPr>
              <a:defRPr/>
            </a:pPr>
            <a:fld id="{2C02A85E-5EFD-4093-A6AE-8B5266A6C49D}" type="slidenum">
              <a:rPr lang="tr-TR"/>
              <a:pPr>
                <a:defRPr/>
              </a:pPr>
              <a:t>‹#›</a:t>
            </a:fld>
            <a:endParaRPr lang="tr-TR"/>
          </a:p>
        </p:txBody>
      </p:sp>
    </p:spTree>
    <p:extLst>
      <p:ext uri="{BB962C8B-B14F-4D97-AF65-F5344CB8AC3E}">
        <p14:creationId xmlns:p14="http://schemas.microsoft.com/office/powerpoint/2010/main" val="203085620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dirty="0"/>
          </a:p>
        </p:txBody>
      </p:sp>
      <p:sp>
        <p:nvSpPr>
          <p:cNvPr id="1434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buClr>
                <a:srgbClr val="000000"/>
              </a:buClr>
            </a:pPr>
            <a:fld id="{8917CD2E-14D4-466C-9524-A14ADB6AF472}" type="slidenum">
              <a:rPr lang="tr-TR" altLang="tr-TR" sz="1200">
                <a:solidFill>
                  <a:srgbClr val="000000"/>
                </a:solidFill>
              </a:rPr>
              <a:pPr eaLnBrk="1" hangingPunct="1">
                <a:buClr>
                  <a:srgbClr val="000000"/>
                </a:buClr>
              </a:pPr>
              <a:t>1</a:t>
            </a:fld>
            <a:endParaRPr lang="tr-TR" altLang="tr-TR" sz="1200">
              <a:solidFill>
                <a:srgbClr val="000000"/>
              </a:solidFill>
            </a:endParaRPr>
          </a:p>
        </p:txBody>
      </p:sp>
    </p:spTree>
    <p:extLst>
      <p:ext uri="{BB962C8B-B14F-4D97-AF65-F5344CB8AC3E}">
        <p14:creationId xmlns:p14="http://schemas.microsoft.com/office/powerpoint/2010/main" val="2854930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C02A85E-5EFD-4093-A6AE-8B5266A6C49D}" type="slidenum">
              <a:rPr lang="tr-TR" smtClean="0"/>
              <a:pPr>
                <a:defRPr/>
              </a:pPr>
              <a:t>21</a:t>
            </a:fld>
            <a:endParaRPr lang="tr-TR"/>
          </a:p>
        </p:txBody>
      </p:sp>
    </p:spTree>
    <p:extLst>
      <p:ext uri="{BB962C8B-B14F-4D97-AF65-F5344CB8AC3E}">
        <p14:creationId xmlns:p14="http://schemas.microsoft.com/office/powerpoint/2010/main" val="191879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C02A85E-5EFD-4093-A6AE-8B5266A6C49D}" type="slidenum">
              <a:rPr lang="tr-TR" smtClean="0"/>
              <a:pPr>
                <a:defRPr/>
              </a:pPr>
              <a:t>22</a:t>
            </a:fld>
            <a:endParaRPr lang="tr-TR"/>
          </a:p>
        </p:txBody>
      </p:sp>
    </p:spTree>
    <p:extLst>
      <p:ext uri="{BB962C8B-B14F-4D97-AF65-F5344CB8AC3E}">
        <p14:creationId xmlns:p14="http://schemas.microsoft.com/office/powerpoint/2010/main" val="326732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C02A85E-5EFD-4093-A6AE-8B5266A6C49D}" type="slidenum">
              <a:rPr lang="tr-TR" smtClean="0"/>
              <a:pPr>
                <a:defRPr/>
              </a:pPr>
              <a:t>24</a:t>
            </a:fld>
            <a:endParaRPr lang="tr-TR"/>
          </a:p>
        </p:txBody>
      </p:sp>
    </p:spTree>
    <p:extLst>
      <p:ext uri="{BB962C8B-B14F-4D97-AF65-F5344CB8AC3E}">
        <p14:creationId xmlns:p14="http://schemas.microsoft.com/office/powerpoint/2010/main" val="174407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endParaRPr lang="tr-TR"/>
          </a:p>
        </p:txBody>
      </p:sp>
    </p:spTree>
    <p:extLst>
      <p:ext uri="{BB962C8B-B14F-4D97-AF65-F5344CB8AC3E}">
        <p14:creationId xmlns:p14="http://schemas.microsoft.com/office/powerpoint/2010/main" val="270723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C02A85E-5EFD-4093-A6AE-8B5266A6C49D}" type="slidenum">
              <a:rPr lang="tr-TR" smtClean="0"/>
              <a:pPr>
                <a:defRPr/>
              </a:pPr>
              <a:t>3</a:t>
            </a:fld>
            <a:endParaRPr lang="tr-TR"/>
          </a:p>
        </p:txBody>
      </p:sp>
    </p:spTree>
    <p:extLst>
      <p:ext uri="{BB962C8B-B14F-4D97-AF65-F5344CB8AC3E}">
        <p14:creationId xmlns:p14="http://schemas.microsoft.com/office/powerpoint/2010/main" val="340619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301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4301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D65079-B8B5-4A57-8F79-549C500D6C6C}" type="slidenum">
              <a:rPr lang="tr-TR" smtClean="0"/>
              <a:pPr/>
              <a:t>4</a:t>
            </a:fld>
            <a:endParaRPr lang="tr-TR"/>
          </a:p>
        </p:txBody>
      </p:sp>
    </p:spTree>
    <p:extLst>
      <p:ext uri="{BB962C8B-B14F-4D97-AF65-F5344CB8AC3E}">
        <p14:creationId xmlns:p14="http://schemas.microsoft.com/office/powerpoint/2010/main" val="116125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40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p>
        </p:txBody>
      </p:sp>
      <p:sp>
        <p:nvSpPr>
          <p:cNvPr id="4403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EAEE9B-7285-41A8-8AA7-ACAA4418A11A}" type="slidenum">
              <a:rPr lang="tr-TR" smtClean="0"/>
              <a:pPr/>
              <a:t>5</a:t>
            </a:fld>
            <a:endParaRPr lang="tr-TR"/>
          </a:p>
        </p:txBody>
      </p:sp>
    </p:spTree>
    <p:extLst>
      <p:ext uri="{BB962C8B-B14F-4D97-AF65-F5344CB8AC3E}">
        <p14:creationId xmlns:p14="http://schemas.microsoft.com/office/powerpoint/2010/main" val="144992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403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p>
        </p:txBody>
      </p:sp>
      <p:sp>
        <p:nvSpPr>
          <p:cNvPr id="44036"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EAEE9B-7285-41A8-8AA7-ACAA4418A11A}" type="slidenum">
              <a:rPr lang="tr-TR" smtClean="0"/>
              <a:pPr/>
              <a:t>6</a:t>
            </a:fld>
            <a:endParaRPr lang="tr-TR"/>
          </a:p>
        </p:txBody>
      </p:sp>
    </p:spTree>
    <p:extLst>
      <p:ext uri="{BB962C8B-B14F-4D97-AF65-F5344CB8AC3E}">
        <p14:creationId xmlns:p14="http://schemas.microsoft.com/office/powerpoint/2010/main" val="405788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C02A85E-5EFD-4093-A6AE-8B5266A6C49D}" type="slidenum">
              <a:rPr lang="tr-TR" smtClean="0"/>
              <a:pPr>
                <a:defRPr/>
              </a:pPr>
              <a:t>17</a:t>
            </a:fld>
            <a:endParaRPr lang="tr-TR"/>
          </a:p>
        </p:txBody>
      </p:sp>
    </p:spTree>
    <p:extLst>
      <p:ext uri="{BB962C8B-B14F-4D97-AF65-F5344CB8AC3E}">
        <p14:creationId xmlns:p14="http://schemas.microsoft.com/office/powerpoint/2010/main" val="192925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48131"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t>Yayım tarihi</a:t>
            </a:r>
          </a:p>
        </p:txBody>
      </p:sp>
      <p:sp>
        <p:nvSpPr>
          <p:cNvPr id="48132"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14C109-8E33-44EC-A571-39D05C271D67}" type="slidenum">
              <a:rPr lang="tr-TR" smtClean="0"/>
              <a:pPr/>
              <a:t>18</a:t>
            </a:fld>
            <a:endParaRPr lang="tr-TR"/>
          </a:p>
        </p:txBody>
      </p:sp>
    </p:spTree>
    <p:extLst>
      <p:ext uri="{BB962C8B-B14F-4D97-AF65-F5344CB8AC3E}">
        <p14:creationId xmlns:p14="http://schemas.microsoft.com/office/powerpoint/2010/main" val="296805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2C02A85E-5EFD-4093-A6AE-8B5266A6C49D}" type="slidenum">
              <a:rPr lang="tr-TR" smtClean="0"/>
              <a:pPr>
                <a:defRPr/>
              </a:pPr>
              <a:t>19</a:t>
            </a:fld>
            <a:endParaRPr lang="tr-TR"/>
          </a:p>
        </p:txBody>
      </p:sp>
    </p:spTree>
    <p:extLst>
      <p:ext uri="{BB962C8B-B14F-4D97-AF65-F5344CB8AC3E}">
        <p14:creationId xmlns:p14="http://schemas.microsoft.com/office/powerpoint/2010/main" val="275095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3"/>
            <a:ext cx="7772400" cy="1470025"/>
          </a:xfrm>
        </p:spPr>
        <p:txBody>
          <a:bodyPr/>
          <a:lstStyle/>
          <a:p>
            <a:r>
              <a:rPr lang="tr-TR"/>
              <a:t>Asıl başlık stili için tıklayın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9" indent="0" algn="ctr">
              <a:buNone/>
              <a:defRPr>
                <a:solidFill>
                  <a:schemeClr val="tx1">
                    <a:tint val="75000"/>
                  </a:schemeClr>
                </a:solidFill>
              </a:defRPr>
            </a:lvl2pPr>
            <a:lvl3pPr marL="914335" indent="0" algn="ctr">
              <a:buNone/>
              <a:defRPr>
                <a:solidFill>
                  <a:schemeClr val="tx1">
                    <a:tint val="75000"/>
                  </a:schemeClr>
                </a:solidFill>
              </a:defRPr>
            </a:lvl3pPr>
            <a:lvl4pPr marL="1371504" indent="0" algn="ctr">
              <a:buNone/>
              <a:defRPr>
                <a:solidFill>
                  <a:schemeClr val="tx1">
                    <a:tint val="75000"/>
                  </a:schemeClr>
                </a:solidFill>
              </a:defRPr>
            </a:lvl4pPr>
            <a:lvl5pPr marL="1828672" indent="0" algn="ctr">
              <a:buNone/>
              <a:defRPr>
                <a:solidFill>
                  <a:schemeClr val="tx1">
                    <a:tint val="75000"/>
                  </a:schemeClr>
                </a:solidFill>
              </a:defRPr>
            </a:lvl5pPr>
            <a:lvl6pPr marL="2285840" indent="0" algn="ctr">
              <a:buNone/>
              <a:defRPr>
                <a:solidFill>
                  <a:schemeClr val="tx1">
                    <a:tint val="75000"/>
                  </a:schemeClr>
                </a:solidFill>
              </a:defRPr>
            </a:lvl6pPr>
            <a:lvl7pPr marL="2743007" indent="0" algn="ctr">
              <a:buNone/>
              <a:defRPr>
                <a:solidFill>
                  <a:schemeClr val="tx1">
                    <a:tint val="75000"/>
                  </a:schemeClr>
                </a:solidFill>
              </a:defRPr>
            </a:lvl7pPr>
            <a:lvl8pPr marL="3200176" indent="0" algn="ctr">
              <a:buNone/>
              <a:defRPr>
                <a:solidFill>
                  <a:schemeClr val="tx1">
                    <a:tint val="75000"/>
                  </a:schemeClr>
                </a:solidFill>
              </a:defRPr>
            </a:lvl8pPr>
            <a:lvl9pPr marL="3657344"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2779244155"/>
      </p:ext>
    </p:extLst>
  </p:cSld>
  <p:clrMapOvr>
    <a:masterClrMapping/>
  </p:clrMapOvr>
  <p:transition advClick="0" advTm="4000"/>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2944186763"/>
      </p:ext>
    </p:extLst>
  </p:cSld>
  <p:clrMapOvr>
    <a:masterClrMapping/>
  </p:clrMapOvr>
  <p:transition advClick="0" advTm="4000"/>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tr-TR"/>
              <a:t>Asıl başlık stili için tıklayın</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1780184019"/>
      </p:ext>
    </p:extLst>
  </p:cSld>
  <p:clrMapOvr>
    <a:masterClrMapping/>
  </p:clrMapOvr>
  <p:transition advClick="0" advTm="4000"/>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spTree>
      <p:nvGrpSpPr>
        <p:cNvPr id="1" name=""/>
        <p:cNvGrpSpPr/>
        <p:nvPr/>
      </p:nvGrpSpPr>
      <p:grpSpPr>
        <a:xfrm>
          <a:off x="0" y="0"/>
          <a:ext cx="0" cy="0"/>
          <a:chOff x="0" y="0"/>
          <a:chExt cx="0" cy="0"/>
        </a:xfrm>
      </p:grpSpPr>
      <p:grpSp>
        <p:nvGrpSpPr>
          <p:cNvPr id="5" name="Group 89"/>
          <p:cNvGrpSpPr>
            <a:grpSpLocks/>
          </p:cNvGrpSpPr>
          <p:nvPr/>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a:solidFill>
                  <a:srgbClr val="046CA6"/>
                </a:solidFill>
              </a:endParaRPr>
            </a:p>
          </p:txBody>
        </p:sp>
      </p:grpSp>
      <p:grpSp>
        <p:nvGrpSpPr>
          <p:cNvPr id="10" name="Group 101"/>
          <p:cNvGrpSpPr>
            <a:grpSpLocks/>
          </p:cNvGrpSpPr>
          <p:nvPr/>
        </p:nvGrpSpPr>
        <p:grpSpPr bwMode="auto">
          <a:xfrm>
            <a:off x="0" y="0"/>
            <a:ext cx="9144000" cy="6867525"/>
            <a:chOff x="0" y="0"/>
            <a:chExt cx="5760" cy="4326"/>
          </a:xfrm>
        </p:grpSpPr>
        <p:sp>
          <p:nvSpPr>
            <p:cNvPr id="11"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tr-TR" altLang="tr-TR" sz="1800">
                <a:solidFill>
                  <a:srgbClr val="046CA6"/>
                </a:solidFill>
              </a:endParaRPr>
            </a:p>
          </p:txBody>
        </p:sp>
        <p:sp>
          <p:nvSpPr>
            <p:cNvPr id="12" name="Freeform 103"/>
            <p:cNvSpPr>
              <a:spLocks/>
            </p:cNvSpPr>
            <p:nvPr/>
          </p:nvSpPr>
          <p:spPr bwMode="white">
            <a:xfrm>
              <a:off x="3"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a:solidFill>
                  <a:srgbClr val="046CA6"/>
                </a:solidFill>
              </a:endParaRPr>
            </a:p>
          </p:txBody>
        </p:sp>
        <p:sp>
          <p:nvSpPr>
            <p:cNvPr id="13"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a:solidFill>
                  <a:srgbClr val="046CA6"/>
                </a:solidFill>
              </a:endParaRPr>
            </a:p>
          </p:txBody>
        </p:sp>
        <p:sp>
          <p:nvSpPr>
            <p:cNvPr id="14" name="Freeform 105"/>
            <p:cNvSpPr>
              <a:spLocks/>
            </p:cNvSpPr>
            <p:nvPr/>
          </p:nvSpPr>
          <p:spPr bwMode="white">
            <a:xfrm>
              <a:off x="5520" y="3978"/>
              <a:ext cx="240" cy="348"/>
            </a:xfrm>
            <a:custGeom>
              <a:avLst/>
              <a:gdLst>
                <a:gd name="T0" fmla="*/ 166 w 246"/>
                <a:gd name="T1" fmla="*/ 0 h 348"/>
                <a:gd name="T2" fmla="*/ 110 w 246"/>
                <a:gd name="T3" fmla="*/ 196 h 348"/>
                <a:gd name="T4" fmla="*/ 56 w 246"/>
                <a:gd name="T5" fmla="*/ 282 h 348"/>
                <a:gd name="T6" fmla="*/ 0 w 246"/>
                <a:gd name="T7" fmla="*/ 342 h 348"/>
                <a:gd name="T8" fmla="*/ 166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a:solidFill>
                  <a:srgbClr val="046CA6"/>
                </a:solidFill>
              </a:endParaRPr>
            </a:p>
          </p:txBody>
        </p:sp>
        <p:sp>
          <p:nvSpPr>
            <p:cNvPr id="15" name="Freeform 106"/>
            <p:cNvSpPr>
              <a:spLocks/>
            </p:cNvSpPr>
            <p:nvPr/>
          </p:nvSpPr>
          <p:spPr bwMode="white">
            <a:xfrm rot="5400000">
              <a:off x="5472" y="0"/>
              <a:ext cx="288" cy="288"/>
            </a:xfrm>
            <a:custGeom>
              <a:avLst/>
              <a:gdLst>
                <a:gd name="T0" fmla="*/ 0 w 336"/>
                <a:gd name="T1" fmla="*/ 2 h 384"/>
                <a:gd name="T2" fmla="*/ 0 w 336"/>
                <a:gd name="T3" fmla="*/ 5 h 384"/>
                <a:gd name="T4" fmla="*/ 8 w 336"/>
                <a:gd name="T5" fmla="*/ 2 h 384"/>
                <a:gd name="T6" fmla="*/ 16 w 336"/>
                <a:gd name="T7" fmla="*/ 2 h 384"/>
                <a:gd name="T8" fmla="*/ 2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sz="1600">
                <a:solidFill>
                  <a:srgbClr val="046CA6"/>
                </a:solidFill>
              </a:endParaRPr>
            </a:p>
          </p:txBody>
        </p:sp>
      </p:grpSp>
      <p:pic>
        <p:nvPicPr>
          <p:cNvPr id="16" name="30 Resim" descr="q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438"/>
            <a:ext cx="24304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4078562162"/>
      </p:ext>
    </p:extLst>
  </p:cSld>
  <p:clrMapOvr>
    <a:masterClrMapping/>
  </p:clrMapOvr>
  <p:transition advClick="0" advTm="4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1"/>
              <a:ext cx="5742" cy="1126"/>
              <a:chOff x="0" y="2642"/>
              <a:chExt cx="5760" cy="1677"/>
            </a:xfrm>
          </p:grpSpPr>
          <p:sp>
            <p:nvSpPr>
              <p:cNvPr id="8" name="Rectangle 91"/>
              <p:cNvSpPr>
                <a:spLocks noChangeArrowheads="1"/>
              </p:cNvSpPr>
              <p:nvPr userDrawn="1"/>
            </p:nvSpPr>
            <p:spPr bwMode="ltGray">
              <a:xfrm>
                <a:off x="0" y="2642"/>
                <a:ext cx="5760" cy="1677"/>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sp>
            <p:nvSpPr>
              <p:cNvPr id="9" name="Rectangle 92"/>
              <p:cNvSpPr>
                <a:spLocks noChangeArrowheads="1"/>
              </p:cNvSpPr>
              <p:nvPr userDrawn="1"/>
            </p:nvSpPr>
            <p:spPr bwMode="ltGray">
              <a:xfrm>
                <a:off x="0" y="2642"/>
                <a:ext cx="5760" cy="96"/>
              </a:xfrm>
              <a:prstGeom prst="rect">
                <a:avLst/>
              </a:prstGeom>
              <a:solidFill>
                <a:schemeClr val="tx1"/>
              </a:solidFill>
              <a:ln w="9525">
                <a:noFill/>
                <a:miter lim="800000"/>
                <a:headEnd/>
                <a:tailEnd/>
              </a:ln>
            </p:spPr>
            <p:txBody>
              <a:bodyPr wrap="none" anchor="ctr"/>
              <a:lstStyle/>
              <a:p>
                <a:pPr>
                  <a:defRPr/>
                </a:pPr>
                <a:endParaRPr lang="tr-TR">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pPr>
                <a:defRPr/>
              </a:pPr>
              <a:endParaRPr lang="tr-TR">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5"/>
              <a:ext cx="5742" cy="1183"/>
              <a:chOff x="0" y="2642"/>
              <a:chExt cx="5760" cy="1678"/>
            </a:xfrm>
          </p:grpSpPr>
          <p:sp>
            <p:nvSpPr>
              <p:cNvPr id="15" name="Rectangle 96"/>
              <p:cNvSpPr>
                <a:spLocks noChangeArrowheads="1"/>
              </p:cNvSpPr>
              <p:nvPr userDrawn="1"/>
            </p:nvSpPr>
            <p:spPr bwMode="ltGray">
              <a:xfrm>
                <a:off x="0" y="2642"/>
                <a:ext cx="5760" cy="1678"/>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sp>
            <p:nvSpPr>
              <p:cNvPr id="16" name="Rectangle 97"/>
              <p:cNvSpPr>
                <a:spLocks noChangeArrowheads="1"/>
              </p:cNvSpPr>
              <p:nvPr userDrawn="1"/>
            </p:nvSpPr>
            <p:spPr bwMode="ltGray">
              <a:xfrm>
                <a:off x="0" y="2642"/>
                <a:ext cx="5760" cy="96"/>
              </a:xfrm>
              <a:prstGeom prst="rect">
                <a:avLst/>
              </a:prstGeom>
              <a:solidFill>
                <a:schemeClr val="accent1"/>
              </a:solidFill>
              <a:ln w="9525">
                <a:noFill/>
                <a:miter lim="800000"/>
                <a:headEnd/>
                <a:tailEnd/>
              </a:ln>
            </p:spPr>
            <p:txBody>
              <a:bodyPr wrap="none" anchor="ctr"/>
              <a:lstStyle/>
              <a:p>
                <a:pPr>
                  <a:defRPr/>
                </a:pPr>
                <a:endParaRPr lang="tr-TR">
                  <a:latin typeface="Arial" pitchFamily="34" charset="0"/>
                  <a:cs typeface="+mn-cs"/>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pPr>
                  <a:defRPr/>
                </a:pPr>
                <a:endParaRPr lang="tr-TR">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pPr>
                <a:defRPr/>
              </a:pPr>
              <a:endParaRPr lang="tr-TR">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pPr>
                <a:defRPr/>
              </a:pPr>
              <a:endParaRPr lang="tr-TR">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cSld>
  <p:clrMapOvr>
    <a:masterClrMapping/>
  </p:clrMapOvr>
  <p:transition advClick="0" advTm="4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endParaRPr lang="tr-TR">
                <a:solidFill>
                  <a:srgbClr val="046CA6"/>
                </a:solidFill>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endParaRPr lang="tr-TR">
                  <a:solidFill>
                    <a:srgbClr val="046CA6"/>
                  </a:solidFill>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endParaRPr lang="tr-TR">
                <a:solidFill>
                  <a:srgbClr val="046CA6"/>
                </a:solidFill>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2848394262"/>
      </p:ext>
    </p:extLst>
  </p:cSld>
  <p:clrMapOvr>
    <a:masterClrMapping/>
  </p:clrMapOvr>
  <p:transition advClick="0" advTm="4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endParaRPr lang="tr-TR">
                <a:solidFill>
                  <a:srgbClr val="046CA6"/>
                </a:solidFill>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endParaRPr lang="tr-TR">
                  <a:solidFill>
                    <a:srgbClr val="046CA6"/>
                  </a:solidFill>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endParaRPr lang="tr-TR">
                <a:solidFill>
                  <a:srgbClr val="046CA6"/>
                </a:solidFill>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1190845597"/>
      </p:ext>
    </p:extLst>
  </p:cSld>
  <p:clrMapOvr>
    <a:masterClrMapping/>
  </p:clrMapOvr>
  <p:transition advClick="0" advTm="4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endParaRPr lang="tr-TR">
                <a:solidFill>
                  <a:srgbClr val="046CA6"/>
                </a:solidFill>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endParaRPr lang="tr-TR">
                  <a:solidFill>
                    <a:srgbClr val="046CA6"/>
                  </a:solidFill>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endParaRPr lang="tr-TR">
                <a:solidFill>
                  <a:srgbClr val="046CA6"/>
                </a:solidFill>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2007299903"/>
      </p:ext>
    </p:extLst>
  </p:cSld>
  <p:clrMapOvr>
    <a:masterClrMapping/>
  </p:clrMapOvr>
  <p:transition advClick="0" advTm="4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endParaRPr lang="tr-TR">
                <a:solidFill>
                  <a:srgbClr val="046CA6"/>
                </a:solidFill>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endParaRPr lang="tr-TR">
                  <a:solidFill>
                    <a:srgbClr val="046CA6"/>
                  </a:solidFill>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endParaRPr lang="tr-TR">
                <a:solidFill>
                  <a:srgbClr val="046CA6"/>
                </a:solidFill>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3688302475"/>
      </p:ext>
    </p:extLst>
  </p:cSld>
  <p:clrMapOvr>
    <a:masterClrMapping/>
  </p:clrMapOvr>
  <p:transition advClick="0" advTm="4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w="9525">
              <a:noFill/>
              <a:round/>
              <a:headEnd/>
              <a:tailEnd/>
            </a:ln>
          </p:spPr>
          <p:txBody>
            <a:bodyPr/>
            <a:lstStyle/>
            <a:p>
              <a:endParaRPr lang="tr-TR">
                <a:solidFill>
                  <a:srgbClr val="046CA6"/>
                </a:solidFill>
                <a:latin typeface="Arial" pitchFamily="34" charset="0"/>
                <a:cs typeface="+mn-cs"/>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w="9525">
                <a:noFill/>
                <a:miter lim="800000"/>
                <a:headEnd/>
                <a:tailEnd/>
              </a:ln>
            </p:spPr>
            <p:txBody>
              <a:bodyPr wrap="none" anchor="ctr"/>
              <a:lstStyle/>
              <a:p>
                <a:endParaRPr lang="tr-TR">
                  <a:solidFill>
                    <a:srgbClr val="046CA6"/>
                  </a:solidFill>
                  <a:latin typeface="Arial" pitchFamily="34" charset="0"/>
                  <a:cs typeface="+mn-cs"/>
                </a:endParaRPr>
              </a:p>
            </p:txBody>
          </p:sp>
        </p:grpSp>
        <p:grpSp>
          <p:nvGrpSpPr>
            <p:cNvPr id="12" name="Group 98"/>
            <p:cNvGrpSpPr>
              <a:grpSpLocks/>
            </p:cNvGrpSpPr>
            <p:nvPr/>
          </p:nvGrpSpPr>
          <p:grpSpPr bwMode="auto">
            <a:xfrm>
              <a:off x="0" y="2900"/>
              <a:ext cx="5731" cy="263"/>
              <a:chOff x="0" y="2702"/>
              <a:chExt cx="5731" cy="425"/>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14" name="Freeform 100"/>
              <p:cNvSpPr>
                <a:spLocks/>
              </p:cNvSpPr>
              <p:nvPr/>
            </p:nvSpPr>
            <p:spPr bwMode="ltGray">
              <a:xfrm flipV="1">
                <a:off x="0" y="2750"/>
                <a:ext cx="5731" cy="377"/>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w="9525">
                <a:noFill/>
                <a:round/>
                <a:headEnd/>
                <a:tailEnd/>
              </a:ln>
            </p:spPr>
            <p:txBody>
              <a:bodyPr/>
              <a:lstStyle/>
              <a:p>
                <a:endParaRPr lang="tr-TR">
                  <a:solidFill>
                    <a:srgbClr val="046CA6"/>
                  </a:solidFill>
                  <a:latin typeface="Arial" pitchFamily="34" charset="0"/>
                  <a:cs typeface="+mn-cs"/>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p:spPr>
          <p:txBody>
            <a:bodyPr wrap="none" anchor="ctr"/>
            <a:lstStyle/>
            <a:p>
              <a:endParaRPr lang="tr-TR">
                <a:solidFill>
                  <a:srgbClr val="046CA6"/>
                </a:solidFill>
                <a:latin typeface="Arial" pitchFamily="34" charset="0"/>
                <a:cs typeface="+mn-cs"/>
              </a:endParaRPr>
            </a:p>
          </p:txBody>
        </p:sp>
        <p:sp>
          <p:nvSpPr>
            <p:cNvPr id="19" name="Freeform 103"/>
            <p:cNvSpPr>
              <a:spLocks/>
            </p:cNvSpPr>
            <p:nvPr/>
          </p:nvSpPr>
          <p:spPr bwMode="white">
            <a:xfrm>
              <a:off x="3"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4 h 384"/>
                <a:gd name="T4" fmla="*/ 96 w 336"/>
                <a:gd name="T5" fmla="*/ 2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1" name="Freeform 105"/>
            <p:cNvSpPr>
              <a:spLocks/>
            </p:cNvSpPr>
            <p:nvPr/>
          </p:nvSpPr>
          <p:spPr bwMode="white">
            <a:xfrm>
              <a:off x="5520" y="3978"/>
              <a:ext cx="240" cy="348"/>
            </a:xfrm>
            <a:custGeom>
              <a:avLst/>
              <a:gdLst>
                <a:gd name="T0" fmla="*/ 192 w 246"/>
                <a:gd name="T1" fmla="*/ 0 h 348"/>
                <a:gd name="T2" fmla="*/ 128 w 246"/>
                <a:gd name="T3" fmla="*/ 196 h 348"/>
                <a:gd name="T4" fmla="*/ 64 w 246"/>
                <a:gd name="T5" fmla="*/ 282 h 348"/>
                <a:gd name="T6" fmla="*/ 0 w 246"/>
                <a:gd name="T7" fmla="*/ 342 h 348"/>
                <a:gd name="T8" fmla="*/ 192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sp>
          <p:nvSpPr>
            <p:cNvPr id="22" name="Freeform 106"/>
            <p:cNvSpPr>
              <a:spLocks/>
            </p:cNvSpPr>
            <p:nvPr/>
          </p:nvSpPr>
          <p:spPr bwMode="white">
            <a:xfrm rot="5400000">
              <a:off x="5472" y="0"/>
              <a:ext cx="288" cy="288"/>
            </a:xfrm>
            <a:custGeom>
              <a:avLst/>
              <a:gdLst>
                <a:gd name="T0" fmla="*/ 0 w 336"/>
                <a:gd name="T1" fmla="*/ 3 h 384"/>
                <a:gd name="T2" fmla="*/ 0 w 336"/>
                <a:gd name="T3" fmla="*/ 22 h 384"/>
                <a:gd name="T4" fmla="*/ 21 w 336"/>
                <a:gd name="T5" fmla="*/ 11 h 384"/>
                <a:gd name="T6" fmla="*/ 41 w 336"/>
                <a:gd name="T7" fmla="*/ 3 h 384"/>
                <a:gd name="T8" fmla="*/ 7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w="9525">
              <a:noFill/>
              <a:round/>
              <a:headEnd/>
              <a:tailEnd/>
            </a:ln>
          </p:spPr>
          <p:txBody>
            <a:bodyPr/>
            <a:lstStyle/>
            <a:p>
              <a:endParaRPr lang="tr-TR">
                <a:solidFill>
                  <a:srgbClr val="046CA6"/>
                </a:solidFill>
                <a:latin typeface="Arial" pitchFamily="34" charset="0"/>
                <a:cs typeface="+mn-cs"/>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extLst>
      <p:ext uri="{BB962C8B-B14F-4D97-AF65-F5344CB8AC3E}">
        <p14:creationId xmlns:p14="http://schemas.microsoft.com/office/powerpoint/2010/main" val="708788864"/>
      </p:ext>
    </p:extLst>
  </p:cSld>
  <p:clrMapOvr>
    <a:masterClrMapping/>
  </p:clrMapOvr>
  <p:transition advClick="0" advTm="4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B133BB5-3CF2-49C2-84EE-E67CA6D363CA}" type="datetime1">
              <a:rPr lang="tr-TR" smtClean="0"/>
              <a:pPr>
                <a:defRPr/>
              </a:pPr>
              <a:t>24.9.2016</a:t>
            </a:fld>
            <a:endParaRPr lang="en-US"/>
          </a:p>
        </p:txBody>
      </p:sp>
      <p:sp>
        <p:nvSpPr>
          <p:cNvPr id="5" name="Footer Placeholder 4"/>
          <p:cNvSpPr>
            <a:spLocks noGrp="1"/>
          </p:cNvSpPr>
          <p:nvPr>
            <p:ph type="ftr" sz="quarter" idx="11"/>
          </p:nvPr>
        </p:nvSpPr>
        <p:spPr>
          <a:xfrm>
            <a:off x="3124204" y="6356358"/>
            <a:ext cx="2024063" cy="365125"/>
          </a:xfrm>
        </p:spPr>
        <p:txBody>
          <a:bodyPr/>
          <a:lstStyle>
            <a:lvl1pPr>
              <a:defRPr/>
            </a:lvl1pPr>
          </a:lstStyle>
          <a:p>
            <a:pPr>
              <a:defRPr/>
            </a:pPr>
            <a:endParaRPr lang="tr-TR"/>
          </a:p>
        </p:txBody>
      </p:sp>
      <p:sp>
        <p:nvSpPr>
          <p:cNvPr id="6" name="Slide Number Placeholder 5"/>
          <p:cNvSpPr>
            <a:spLocks noGrp="1"/>
          </p:cNvSpPr>
          <p:nvPr>
            <p:ph type="sldNum" sz="quarter" idx="12"/>
          </p:nvPr>
        </p:nvSpPr>
        <p:spPr>
          <a:xfrm>
            <a:off x="3124204" y="6308733"/>
            <a:ext cx="2024063" cy="360363"/>
          </a:xfrm>
        </p:spPr>
        <p:txBody>
          <a:bodyPr/>
          <a:lstStyle>
            <a:lvl1pPr>
              <a:defRPr/>
            </a:lvl1pPr>
          </a:lstStyle>
          <a:p>
            <a:pPr>
              <a:defRPr/>
            </a:pPr>
            <a:fld id="{410AF52A-54D3-4D3D-88AB-EC46EDD58474}" type="slidenum">
              <a:rPr lang="tr-TR" smtClean="0"/>
              <a:pPr>
                <a:defRPr/>
              </a:pPr>
              <a:t>‹#›</a:t>
            </a:fld>
            <a:endParaRPr lang="tr-TR"/>
          </a:p>
        </p:txBody>
      </p:sp>
    </p:spTree>
    <p:extLst>
      <p:ext uri="{BB962C8B-B14F-4D97-AF65-F5344CB8AC3E}">
        <p14:creationId xmlns:p14="http://schemas.microsoft.com/office/powerpoint/2010/main" val="751187087"/>
      </p:ext>
    </p:extLst>
  </p:cSld>
  <p:clrMapOvr>
    <a:masterClrMapping/>
  </p:clrMapOvr>
  <p:transition advClick="0" advTm="4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8"/>
            <a:ext cx="7772400" cy="1362075"/>
          </a:xfrm>
        </p:spPr>
        <p:txBody>
          <a:bodyPr anchor="t"/>
          <a:lstStyle>
            <a:lvl1pPr algn="l">
              <a:defRPr sz="3999" b="1" cap="all"/>
            </a:lvl1pPr>
          </a:lstStyle>
          <a:p>
            <a:r>
              <a:rPr lang="tr-TR"/>
              <a:t>Asıl başlık stili için tıklayın</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169" indent="0">
              <a:buNone/>
              <a:defRPr sz="1799">
                <a:solidFill>
                  <a:schemeClr val="tx1">
                    <a:tint val="75000"/>
                  </a:schemeClr>
                </a:solidFill>
              </a:defRPr>
            </a:lvl2pPr>
            <a:lvl3pPr marL="914335" indent="0">
              <a:buNone/>
              <a:defRPr sz="1600">
                <a:solidFill>
                  <a:schemeClr val="tx1">
                    <a:tint val="75000"/>
                  </a:schemeClr>
                </a:solidFill>
              </a:defRPr>
            </a:lvl3pPr>
            <a:lvl4pPr marL="1371504" indent="0">
              <a:buNone/>
              <a:defRPr sz="1400">
                <a:solidFill>
                  <a:schemeClr val="tx1">
                    <a:tint val="75000"/>
                  </a:schemeClr>
                </a:solidFill>
              </a:defRPr>
            </a:lvl4pPr>
            <a:lvl5pPr marL="1828672" indent="0">
              <a:buNone/>
              <a:defRPr sz="1400">
                <a:solidFill>
                  <a:schemeClr val="tx1">
                    <a:tint val="75000"/>
                  </a:schemeClr>
                </a:solidFill>
              </a:defRPr>
            </a:lvl5pPr>
            <a:lvl6pPr marL="2285840" indent="0">
              <a:buNone/>
              <a:defRPr sz="1400">
                <a:solidFill>
                  <a:schemeClr val="tx1">
                    <a:tint val="75000"/>
                  </a:schemeClr>
                </a:solidFill>
              </a:defRPr>
            </a:lvl6pPr>
            <a:lvl7pPr marL="2743007" indent="0">
              <a:buNone/>
              <a:defRPr sz="1400">
                <a:solidFill>
                  <a:schemeClr val="tx1">
                    <a:tint val="75000"/>
                  </a:schemeClr>
                </a:solidFill>
              </a:defRPr>
            </a:lvl7pPr>
            <a:lvl8pPr marL="3200176" indent="0">
              <a:buNone/>
              <a:defRPr sz="1400">
                <a:solidFill>
                  <a:schemeClr val="tx1">
                    <a:tint val="75000"/>
                  </a:schemeClr>
                </a:solidFill>
              </a:defRPr>
            </a:lvl8pPr>
            <a:lvl9pPr marL="3657344"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25869512"/>
      </p:ext>
    </p:extLst>
  </p:cSld>
  <p:clrMapOvr>
    <a:masterClrMapping/>
  </p:clrMapOvr>
  <p:transition advClick="0" advTm="4000"/>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799"/>
            </a:lvl4pPr>
            <a:lvl5pPr>
              <a:defRPr sz="1799"/>
            </a:lvl5pPr>
            <a:lvl6pPr>
              <a:defRPr sz="1799"/>
            </a:lvl6pPr>
            <a:lvl7pPr>
              <a:defRPr sz="1799"/>
            </a:lvl7pPr>
            <a:lvl8pPr>
              <a:defRPr sz="1799"/>
            </a:lvl8pPr>
            <a:lvl9pPr>
              <a:defRPr sz="1799"/>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799"/>
            </a:lvl4pPr>
            <a:lvl5pPr>
              <a:defRPr sz="1799"/>
            </a:lvl5pPr>
            <a:lvl6pPr>
              <a:defRPr sz="1799"/>
            </a:lvl6pPr>
            <a:lvl7pPr>
              <a:defRPr sz="1799"/>
            </a:lvl7pPr>
            <a:lvl8pPr>
              <a:defRPr sz="1799"/>
            </a:lvl8pPr>
            <a:lvl9pPr>
              <a:defRPr sz="1799"/>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799885106"/>
      </p:ext>
    </p:extLst>
  </p:cSld>
  <p:clrMapOvr>
    <a:masterClrMapping/>
  </p:clrMapOvr>
  <p:transition advClick="0" advTm="4000"/>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tıklayın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9" indent="0">
              <a:buNone/>
              <a:defRPr sz="2000" b="1"/>
            </a:lvl2pPr>
            <a:lvl3pPr marL="914335" indent="0">
              <a:buNone/>
              <a:defRPr sz="1799" b="1"/>
            </a:lvl3pPr>
            <a:lvl4pPr marL="1371504" indent="0">
              <a:buNone/>
              <a:defRPr sz="1600" b="1"/>
            </a:lvl4pPr>
            <a:lvl5pPr marL="1828672" indent="0">
              <a:buNone/>
              <a:defRPr sz="1600" b="1"/>
            </a:lvl5pPr>
            <a:lvl6pPr marL="2285840" indent="0">
              <a:buNone/>
              <a:defRPr sz="1600" b="1"/>
            </a:lvl6pPr>
            <a:lvl7pPr marL="2743007" indent="0">
              <a:buNone/>
              <a:defRPr sz="1600" b="1"/>
            </a:lvl7pPr>
            <a:lvl8pPr marL="3200176" indent="0">
              <a:buNone/>
              <a:defRPr sz="1600" b="1"/>
            </a:lvl8pPr>
            <a:lvl9pPr marL="3657344" indent="0">
              <a:buNone/>
              <a:defRPr sz="1600" b="1"/>
            </a:lvl9pPr>
          </a:lstStyle>
          <a:p>
            <a:pPr lvl="0"/>
            <a:r>
              <a:rPr lang="tr-TR"/>
              <a:t>Asıl metin stillerini düzenle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69" indent="0">
              <a:buNone/>
              <a:defRPr sz="2000" b="1"/>
            </a:lvl2pPr>
            <a:lvl3pPr marL="914335" indent="0">
              <a:buNone/>
              <a:defRPr sz="1799" b="1"/>
            </a:lvl3pPr>
            <a:lvl4pPr marL="1371504" indent="0">
              <a:buNone/>
              <a:defRPr sz="1600" b="1"/>
            </a:lvl4pPr>
            <a:lvl5pPr marL="1828672" indent="0">
              <a:buNone/>
              <a:defRPr sz="1600" b="1"/>
            </a:lvl5pPr>
            <a:lvl6pPr marL="2285840" indent="0">
              <a:buNone/>
              <a:defRPr sz="1600" b="1"/>
            </a:lvl6pPr>
            <a:lvl7pPr marL="2743007" indent="0">
              <a:buNone/>
              <a:defRPr sz="1600" b="1"/>
            </a:lvl7pPr>
            <a:lvl8pPr marL="3200176" indent="0">
              <a:buNone/>
              <a:defRPr sz="1600" b="1"/>
            </a:lvl8pPr>
            <a:lvl9pPr marL="3657344"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799"/>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3729316339"/>
      </p:ext>
    </p:extLst>
  </p:cSld>
  <p:clrMapOvr>
    <a:masterClrMapping/>
  </p:clrMapOvr>
  <p:transition advClick="0" advTm="4000"/>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a:p>
        </p:txBody>
      </p:sp>
      <p:sp>
        <p:nvSpPr>
          <p:cNvPr id="3"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3266332320"/>
      </p:ext>
    </p:extLst>
  </p:cSld>
  <p:clrMapOvr>
    <a:masterClrMapping/>
  </p:clrMapOvr>
  <p:transition advClick="0" advTm="4000"/>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2043033141"/>
      </p:ext>
    </p:extLst>
  </p:cSld>
  <p:clrMapOvr>
    <a:masterClrMapping/>
  </p:clrMapOvr>
  <p:transition advClick="0" advTm="4000"/>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tr-TR"/>
              <a:t>Asıl başlık stili için tıklayın</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169" indent="0">
              <a:buNone/>
              <a:defRPr sz="1200"/>
            </a:lvl2pPr>
            <a:lvl3pPr marL="914335" indent="0">
              <a:buNone/>
              <a:defRPr sz="1000"/>
            </a:lvl3pPr>
            <a:lvl4pPr marL="1371504" indent="0">
              <a:buNone/>
              <a:defRPr sz="900"/>
            </a:lvl4pPr>
            <a:lvl5pPr marL="1828672" indent="0">
              <a:buNone/>
              <a:defRPr sz="900"/>
            </a:lvl5pPr>
            <a:lvl6pPr marL="2285840" indent="0">
              <a:buNone/>
              <a:defRPr sz="900"/>
            </a:lvl6pPr>
            <a:lvl7pPr marL="2743007" indent="0">
              <a:buNone/>
              <a:defRPr sz="900"/>
            </a:lvl7pPr>
            <a:lvl8pPr marL="3200176" indent="0">
              <a:buNone/>
              <a:defRPr sz="900"/>
            </a:lvl8pPr>
            <a:lvl9pPr marL="3657344" indent="0">
              <a:buNone/>
              <a:defRPr sz="900"/>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2754137431"/>
      </p:ext>
    </p:extLst>
  </p:cSld>
  <p:clrMapOvr>
    <a:masterClrMapping/>
  </p:clrMapOvr>
  <p:transition advClick="0" advTm="4000"/>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tıklayın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69" indent="0">
              <a:buNone/>
              <a:defRPr sz="2800"/>
            </a:lvl2pPr>
            <a:lvl3pPr marL="914335" indent="0">
              <a:buNone/>
              <a:defRPr sz="2400"/>
            </a:lvl3pPr>
            <a:lvl4pPr marL="1371504" indent="0">
              <a:buNone/>
              <a:defRPr sz="2000"/>
            </a:lvl4pPr>
            <a:lvl5pPr marL="1828672" indent="0">
              <a:buNone/>
              <a:defRPr sz="2000"/>
            </a:lvl5pPr>
            <a:lvl6pPr marL="2285840" indent="0">
              <a:buNone/>
              <a:defRPr sz="2000"/>
            </a:lvl6pPr>
            <a:lvl7pPr marL="2743007" indent="0">
              <a:buNone/>
              <a:defRPr sz="2000"/>
            </a:lvl7pPr>
            <a:lvl8pPr marL="3200176" indent="0">
              <a:buNone/>
              <a:defRPr sz="2000"/>
            </a:lvl8pPr>
            <a:lvl9pPr marL="3657344" indent="0">
              <a:buNone/>
              <a:defRPr sz="2000"/>
            </a:lvl9pPr>
          </a:lstStyle>
          <a:p>
            <a:pPr lvl="0"/>
            <a:r>
              <a:rPr lang="tr-TR" noProof="0"/>
              <a:t>Resim eklemek için simgeye tıklayın</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69" indent="0">
              <a:buNone/>
              <a:defRPr sz="1200"/>
            </a:lvl2pPr>
            <a:lvl3pPr marL="914335" indent="0">
              <a:buNone/>
              <a:defRPr sz="1000"/>
            </a:lvl3pPr>
            <a:lvl4pPr marL="1371504" indent="0">
              <a:buNone/>
              <a:defRPr sz="900"/>
            </a:lvl4pPr>
            <a:lvl5pPr marL="1828672" indent="0">
              <a:buNone/>
              <a:defRPr sz="900"/>
            </a:lvl5pPr>
            <a:lvl6pPr marL="2285840" indent="0">
              <a:buNone/>
              <a:defRPr sz="900"/>
            </a:lvl6pPr>
            <a:lvl7pPr marL="2743007" indent="0">
              <a:buNone/>
              <a:defRPr sz="900"/>
            </a:lvl7pPr>
            <a:lvl8pPr marL="3200176" indent="0">
              <a:buNone/>
              <a:defRPr sz="900"/>
            </a:lvl8pPr>
            <a:lvl9pPr marL="3657344" indent="0">
              <a:buNone/>
              <a:defRPr sz="900"/>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a:defRPr/>
            </a:pPr>
            <a:fld id="{C818C68E-E27B-4110-B8CB-0936D7773596}" type="datetime1">
              <a:rPr lang="tr-TR" smtClean="0"/>
              <a:pPr>
                <a:defRPr/>
              </a:pPr>
              <a:t>24.9.2016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73D9EC8-F0FD-4B34-8417-E0A0111040C6}" type="slidenum">
              <a:rPr lang="tr-TR" smtClean="0"/>
              <a:pPr>
                <a:defRPr/>
              </a:pPr>
              <a:t>‹#›</a:t>
            </a:fld>
            <a:endParaRPr lang="tr-TR"/>
          </a:p>
        </p:txBody>
      </p:sp>
    </p:spTree>
    <p:extLst>
      <p:ext uri="{BB962C8B-B14F-4D97-AF65-F5344CB8AC3E}">
        <p14:creationId xmlns:p14="http://schemas.microsoft.com/office/powerpoint/2010/main" val="1522501789"/>
      </p:ext>
    </p:extLst>
  </p:cSld>
  <p:clrMapOvr>
    <a:masterClrMapping/>
  </p:clrMapOvr>
  <p:transition advClick="0" advTm="4000"/>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4" name="Date Placeholder 3"/>
          <p:cNvSpPr>
            <a:spLocks noGrp="1"/>
          </p:cNvSpPr>
          <p:nvPr>
            <p:ph type="dt" sz="half" idx="2"/>
          </p:nvPr>
        </p:nvSpPr>
        <p:spPr>
          <a:xfrm>
            <a:off x="457201"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latin typeface="+mn-lt"/>
              </a:defRPr>
            </a:lvl1pPr>
          </a:lstStyle>
          <a:p>
            <a:pPr>
              <a:defRPr/>
            </a:pPr>
            <a:fld id="{DED53C76-C727-4046-AF79-00E7802200E7}" type="datetime1">
              <a:rPr lang="tr-TR" smtClean="0"/>
              <a:pPr>
                <a:defRPr/>
              </a:pPr>
              <a:t>24.9.2016</a:t>
            </a:fld>
            <a:endParaRPr lang="tr-T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schemeClr val="tx1">
                    <a:tint val="75000"/>
                  </a:schemeClr>
                </a:solidFill>
                <a:latin typeface="+mn-lt"/>
              </a:defRPr>
            </a:lvl1pPr>
          </a:lstStyle>
          <a:p>
            <a:pPr>
              <a:defRPr/>
            </a:pPr>
            <a:endParaRPr lang="tr-T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pPr>
              <a:defRPr/>
            </a:pPr>
            <a:fld id="{1287B9A1-38DD-47B5-87E9-910C3F5D27D8}" type="slidenum">
              <a:rPr lang="tr-TR" smtClean="0"/>
              <a:pPr>
                <a:defRPr/>
              </a:pPr>
              <a:t>‹#›</a:t>
            </a:fld>
            <a:r>
              <a:rPr lang="tr-TR"/>
              <a:t> / 20</a:t>
            </a:r>
            <a:endParaRPr lang="tr-TR" dirty="0"/>
          </a:p>
        </p:txBody>
      </p:sp>
    </p:spTree>
    <p:extLst>
      <p:ext uri="{BB962C8B-B14F-4D97-AF65-F5344CB8AC3E}">
        <p14:creationId xmlns:p14="http://schemas.microsoft.com/office/powerpoint/2010/main" val="169468050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37" r:id="rId12"/>
    <p:sldLayoutId id="2147483832" r:id="rId13"/>
    <p:sldLayoutId id="2147483862" r:id="rId14"/>
    <p:sldLayoutId id="2147483857" r:id="rId15"/>
    <p:sldLayoutId id="2147483852" r:id="rId16"/>
    <p:sldLayoutId id="2147483847" r:id="rId17"/>
    <p:sldLayoutId id="2147483842" r:id="rId18"/>
  </p:sldLayoutIdLst>
  <p:transition advClick="0" advTm="4000"/>
  <p:hf hdr="0" ftr="0" dt="0"/>
  <p:txStyles>
    <p:titleStyle>
      <a:lvl1pPr algn="ctr" defTabSz="457169" rtl="0" eaLnBrk="1" fontAlgn="base" hangingPunct="1">
        <a:spcBef>
          <a:spcPct val="0"/>
        </a:spcBef>
        <a:spcAft>
          <a:spcPct val="0"/>
        </a:spcAft>
        <a:defRPr sz="4400" kern="1200">
          <a:solidFill>
            <a:schemeClr val="tx1"/>
          </a:solidFill>
          <a:latin typeface="+mj-lt"/>
          <a:ea typeface="+mj-ea"/>
          <a:cs typeface="+mj-cs"/>
        </a:defRPr>
      </a:lvl1pPr>
      <a:lvl2pPr algn="ctr" defTabSz="457169" rtl="0" eaLnBrk="1" fontAlgn="base" hangingPunct="1">
        <a:spcBef>
          <a:spcPct val="0"/>
        </a:spcBef>
        <a:spcAft>
          <a:spcPct val="0"/>
        </a:spcAft>
        <a:defRPr sz="4400">
          <a:solidFill>
            <a:schemeClr val="tx1"/>
          </a:solidFill>
          <a:latin typeface="Calibri" pitchFamily="34" charset="0"/>
        </a:defRPr>
      </a:lvl2pPr>
      <a:lvl3pPr algn="ctr" defTabSz="457169" rtl="0" eaLnBrk="1" fontAlgn="base" hangingPunct="1">
        <a:spcBef>
          <a:spcPct val="0"/>
        </a:spcBef>
        <a:spcAft>
          <a:spcPct val="0"/>
        </a:spcAft>
        <a:defRPr sz="4400">
          <a:solidFill>
            <a:schemeClr val="tx1"/>
          </a:solidFill>
          <a:latin typeface="Calibri" pitchFamily="34" charset="0"/>
        </a:defRPr>
      </a:lvl3pPr>
      <a:lvl4pPr algn="ctr" defTabSz="457169" rtl="0" eaLnBrk="1" fontAlgn="base" hangingPunct="1">
        <a:spcBef>
          <a:spcPct val="0"/>
        </a:spcBef>
        <a:spcAft>
          <a:spcPct val="0"/>
        </a:spcAft>
        <a:defRPr sz="4400">
          <a:solidFill>
            <a:schemeClr val="tx1"/>
          </a:solidFill>
          <a:latin typeface="Calibri" pitchFamily="34" charset="0"/>
        </a:defRPr>
      </a:lvl4pPr>
      <a:lvl5pPr algn="ctr" defTabSz="457169" rtl="0" eaLnBrk="1" fontAlgn="base" hangingPunct="1">
        <a:spcBef>
          <a:spcPct val="0"/>
        </a:spcBef>
        <a:spcAft>
          <a:spcPct val="0"/>
        </a:spcAft>
        <a:defRPr sz="4400">
          <a:solidFill>
            <a:schemeClr val="tx1"/>
          </a:solidFill>
          <a:latin typeface="Calibri" pitchFamily="34" charset="0"/>
        </a:defRPr>
      </a:lvl5pPr>
      <a:lvl6pPr marL="457169" algn="ctr" defTabSz="457169" rtl="0" eaLnBrk="1" fontAlgn="base" hangingPunct="1">
        <a:spcBef>
          <a:spcPct val="0"/>
        </a:spcBef>
        <a:spcAft>
          <a:spcPct val="0"/>
        </a:spcAft>
        <a:defRPr sz="4400">
          <a:solidFill>
            <a:schemeClr val="tx1"/>
          </a:solidFill>
          <a:latin typeface="Calibri" pitchFamily="34" charset="0"/>
        </a:defRPr>
      </a:lvl6pPr>
      <a:lvl7pPr marL="914335" algn="ctr" defTabSz="457169" rtl="0" eaLnBrk="1" fontAlgn="base" hangingPunct="1">
        <a:spcBef>
          <a:spcPct val="0"/>
        </a:spcBef>
        <a:spcAft>
          <a:spcPct val="0"/>
        </a:spcAft>
        <a:defRPr sz="4400">
          <a:solidFill>
            <a:schemeClr val="tx1"/>
          </a:solidFill>
          <a:latin typeface="Calibri" pitchFamily="34" charset="0"/>
        </a:defRPr>
      </a:lvl7pPr>
      <a:lvl8pPr marL="1371504" algn="ctr" defTabSz="457169" rtl="0" eaLnBrk="1" fontAlgn="base" hangingPunct="1">
        <a:spcBef>
          <a:spcPct val="0"/>
        </a:spcBef>
        <a:spcAft>
          <a:spcPct val="0"/>
        </a:spcAft>
        <a:defRPr sz="4400">
          <a:solidFill>
            <a:schemeClr val="tx1"/>
          </a:solidFill>
          <a:latin typeface="Calibri" pitchFamily="34" charset="0"/>
        </a:defRPr>
      </a:lvl8pPr>
      <a:lvl9pPr marL="1828672" algn="ctr" defTabSz="457169" rtl="0" eaLnBrk="1" fontAlgn="base" hangingPunct="1">
        <a:spcBef>
          <a:spcPct val="0"/>
        </a:spcBef>
        <a:spcAft>
          <a:spcPct val="0"/>
        </a:spcAft>
        <a:defRPr sz="4400">
          <a:solidFill>
            <a:schemeClr val="tx1"/>
          </a:solidFill>
          <a:latin typeface="Calibri" pitchFamily="34" charset="0"/>
        </a:defRPr>
      </a:lvl9pPr>
    </p:titleStyle>
    <p:bodyStyle>
      <a:lvl1pPr marL="342875" indent="-342875" algn="l" defTabSz="457169"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898" indent="-285732" algn="l" defTabSz="457169"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19" indent="-228584" algn="l" defTabSz="457169"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088" indent="-228584" algn="l" defTabSz="45716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256" indent="-228584" algn="l" defTabSz="457169"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23" indent="-228584" algn="l" defTabSz="457169" rtl="0" eaLnBrk="1" latinLnBrk="0" hangingPunct="1">
        <a:spcBef>
          <a:spcPct val="20000"/>
        </a:spcBef>
        <a:buFont typeface="Arial"/>
        <a:buChar char="•"/>
        <a:defRPr sz="2000" kern="1200">
          <a:solidFill>
            <a:schemeClr val="tx1"/>
          </a:solidFill>
          <a:latin typeface="+mn-lt"/>
          <a:ea typeface="+mn-ea"/>
          <a:cs typeface="+mn-cs"/>
        </a:defRPr>
      </a:lvl6pPr>
      <a:lvl7pPr marL="2971592" indent="-228584" algn="l" defTabSz="457169" rtl="0" eaLnBrk="1" latinLnBrk="0" hangingPunct="1">
        <a:spcBef>
          <a:spcPct val="20000"/>
        </a:spcBef>
        <a:buFont typeface="Arial"/>
        <a:buChar char="•"/>
        <a:defRPr sz="2000" kern="1200">
          <a:solidFill>
            <a:schemeClr val="tx1"/>
          </a:solidFill>
          <a:latin typeface="+mn-lt"/>
          <a:ea typeface="+mn-ea"/>
          <a:cs typeface="+mn-cs"/>
        </a:defRPr>
      </a:lvl7pPr>
      <a:lvl8pPr marL="3428759" indent="-228584" algn="l" defTabSz="457169" rtl="0" eaLnBrk="1" latinLnBrk="0" hangingPunct="1">
        <a:spcBef>
          <a:spcPct val="20000"/>
        </a:spcBef>
        <a:buFont typeface="Arial"/>
        <a:buChar char="•"/>
        <a:defRPr sz="2000" kern="1200">
          <a:solidFill>
            <a:schemeClr val="tx1"/>
          </a:solidFill>
          <a:latin typeface="+mn-lt"/>
          <a:ea typeface="+mn-ea"/>
          <a:cs typeface="+mn-cs"/>
        </a:defRPr>
      </a:lvl8pPr>
      <a:lvl9pPr marL="3885927" indent="-228584" algn="l" defTabSz="45716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69" rtl="0" eaLnBrk="1" latinLnBrk="0" hangingPunct="1">
        <a:defRPr sz="1799" kern="1200">
          <a:solidFill>
            <a:schemeClr val="tx1"/>
          </a:solidFill>
          <a:latin typeface="+mn-lt"/>
          <a:ea typeface="+mn-ea"/>
          <a:cs typeface="+mn-cs"/>
        </a:defRPr>
      </a:lvl1pPr>
      <a:lvl2pPr marL="457169" algn="l" defTabSz="457169" rtl="0" eaLnBrk="1" latinLnBrk="0" hangingPunct="1">
        <a:defRPr sz="1799" kern="1200">
          <a:solidFill>
            <a:schemeClr val="tx1"/>
          </a:solidFill>
          <a:latin typeface="+mn-lt"/>
          <a:ea typeface="+mn-ea"/>
          <a:cs typeface="+mn-cs"/>
        </a:defRPr>
      </a:lvl2pPr>
      <a:lvl3pPr marL="914335" algn="l" defTabSz="457169" rtl="0" eaLnBrk="1" latinLnBrk="0" hangingPunct="1">
        <a:defRPr sz="1799" kern="1200">
          <a:solidFill>
            <a:schemeClr val="tx1"/>
          </a:solidFill>
          <a:latin typeface="+mn-lt"/>
          <a:ea typeface="+mn-ea"/>
          <a:cs typeface="+mn-cs"/>
        </a:defRPr>
      </a:lvl3pPr>
      <a:lvl4pPr marL="1371504" algn="l" defTabSz="457169" rtl="0" eaLnBrk="1" latinLnBrk="0" hangingPunct="1">
        <a:defRPr sz="1799" kern="1200">
          <a:solidFill>
            <a:schemeClr val="tx1"/>
          </a:solidFill>
          <a:latin typeface="+mn-lt"/>
          <a:ea typeface="+mn-ea"/>
          <a:cs typeface="+mn-cs"/>
        </a:defRPr>
      </a:lvl4pPr>
      <a:lvl5pPr marL="1828672" algn="l" defTabSz="457169" rtl="0" eaLnBrk="1" latinLnBrk="0" hangingPunct="1">
        <a:defRPr sz="1799" kern="1200">
          <a:solidFill>
            <a:schemeClr val="tx1"/>
          </a:solidFill>
          <a:latin typeface="+mn-lt"/>
          <a:ea typeface="+mn-ea"/>
          <a:cs typeface="+mn-cs"/>
        </a:defRPr>
      </a:lvl5pPr>
      <a:lvl6pPr marL="2285840" algn="l" defTabSz="457169" rtl="0" eaLnBrk="1" latinLnBrk="0" hangingPunct="1">
        <a:defRPr sz="1799" kern="1200">
          <a:solidFill>
            <a:schemeClr val="tx1"/>
          </a:solidFill>
          <a:latin typeface="+mn-lt"/>
          <a:ea typeface="+mn-ea"/>
          <a:cs typeface="+mn-cs"/>
        </a:defRPr>
      </a:lvl6pPr>
      <a:lvl7pPr marL="2743007" algn="l" defTabSz="457169" rtl="0" eaLnBrk="1" latinLnBrk="0" hangingPunct="1">
        <a:defRPr sz="1799" kern="1200">
          <a:solidFill>
            <a:schemeClr val="tx1"/>
          </a:solidFill>
          <a:latin typeface="+mn-lt"/>
          <a:ea typeface="+mn-ea"/>
          <a:cs typeface="+mn-cs"/>
        </a:defRPr>
      </a:lvl7pPr>
      <a:lvl8pPr marL="3200176" algn="l" defTabSz="457169" rtl="0" eaLnBrk="1" latinLnBrk="0" hangingPunct="1">
        <a:defRPr sz="1799" kern="1200">
          <a:solidFill>
            <a:schemeClr val="tx1"/>
          </a:solidFill>
          <a:latin typeface="+mn-lt"/>
          <a:ea typeface="+mn-ea"/>
          <a:cs typeface="+mn-cs"/>
        </a:defRPr>
      </a:lvl8pPr>
      <a:lvl9pPr marL="3657344" algn="l" defTabSz="45716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2 Alt Başlık"/>
          <p:cNvSpPr>
            <a:spLocks noGrp="1"/>
          </p:cNvSpPr>
          <p:nvPr>
            <p:ph type="subTitle" idx="1"/>
          </p:nvPr>
        </p:nvSpPr>
        <p:spPr>
          <a:xfrm>
            <a:off x="1547664" y="2555155"/>
            <a:ext cx="5616624" cy="172819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046CA6"/>
              </a:buClr>
            </a:pPr>
            <a:endParaRPr lang="tr-TR" altLang="tr-TR" sz="2000" b="1" dirty="0">
              <a:solidFill>
                <a:srgbClr val="FF0000"/>
              </a:solidFill>
              <a:effectLst>
                <a:outerShdw blurRad="38100" dist="38100" dir="2700000" algn="tl">
                  <a:srgbClr val="C0C0C0"/>
                </a:outerShdw>
              </a:effectLst>
              <a:ea typeface="Calibri" pitchFamily="34" charset="0"/>
              <a:cs typeface="Calibri" pitchFamily="34" charset="0"/>
            </a:endParaRPr>
          </a:p>
          <a:p>
            <a:pPr>
              <a:buClr>
                <a:srgbClr val="046CA6"/>
              </a:buClr>
            </a:pPr>
            <a:r>
              <a:rPr lang="tr-TR" altLang="tr-TR" sz="2200" b="1" dirty="0">
                <a:solidFill>
                  <a:srgbClr val="FF0000"/>
                </a:solidFill>
                <a:effectLst>
                  <a:outerShdw blurRad="38100" dist="38100" dir="2700000" algn="tl">
                    <a:srgbClr val="C0C0C0"/>
                  </a:outerShdw>
                </a:effectLst>
                <a:ea typeface="Calibri" pitchFamily="34" charset="0"/>
                <a:cs typeface="Calibri" pitchFamily="34" charset="0"/>
              </a:rPr>
              <a:t>SOSYAL GÜVENLİK KURUMU ALACAKLARININ </a:t>
            </a:r>
          </a:p>
          <a:p>
            <a:pPr>
              <a:buClr>
                <a:srgbClr val="046CA6"/>
              </a:buClr>
            </a:pPr>
            <a:r>
              <a:rPr lang="tr-TR" altLang="tr-TR" sz="2200" b="1" dirty="0">
                <a:solidFill>
                  <a:srgbClr val="FF0000"/>
                </a:solidFill>
                <a:effectLst>
                  <a:outerShdw blurRad="38100" dist="38100" dir="2700000" algn="tl">
                    <a:srgbClr val="C0C0C0"/>
                  </a:outerShdw>
                </a:effectLst>
                <a:ea typeface="Calibri" pitchFamily="34" charset="0"/>
                <a:cs typeface="Calibri" pitchFamily="34" charset="0"/>
              </a:rPr>
              <a:t>YENİDEN YAPILANDIRILMASI</a:t>
            </a:r>
          </a:p>
          <a:p>
            <a:pPr>
              <a:buClr>
                <a:srgbClr val="046CA6"/>
              </a:buClr>
            </a:pPr>
            <a:r>
              <a:rPr lang="tr-TR" altLang="tr-TR" sz="2800" b="1" dirty="0">
                <a:solidFill>
                  <a:srgbClr val="FF0000"/>
                </a:solidFill>
                <a:effectLst>
                  <a:outerShdw blurRad="38100" dist="38100" dir="2700000" algn="tl">
                    <a:srgbClr val="C0C0C0"/>
                  </a:outerShdw>
                </a:effectLst>
                <a:ea typeface="Calibri" pitchFamily="34" charset="0"/>
                <a:cs typeface="Calibri" pitchFamily="34" charset="0"/>
              </a:rPr>
              <a:t>2016 </a:t>
            </a:r>
          </a:p>
        </p:txBody>
      </p:sp>
      <p:pic>
        <p:nvPicPr>
          <p:cNvPr id="1126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3723" y="5013176"/>
            <a:ext cx="34909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5956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lstStyle/>
          <a:p>
            <a:r>
              <a:rPr lang="tr-TR" sz="2800" dirty="0"/>
              <a:t>Genel Sağlık Sigortalılarına Sağlanan Haklar </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992726212"/>
              </p:ext>
            </p:extLst>
          </p:nvPr>
        </p:nvGraphicFramePr>
        <p:xfrm>
          <a:off x="266700" y="1130383"/>
          <a:ext cx="8610600" cy="552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a:defRPr/>
            </a:pPr>
            <a:fld id="{7D0608E8-7EDC-4C37-B712-2DB6AA67CF56}" type="slidenum">
              <a:rPr lang="tr-TR" smtClean="0"/>
              <a:pPr>
                <a:defRPr/>
              </a:pPr>
              <a:t>10</a:t>
            </a:fld>
            <a:endParaRPr lang="tr-TR" dirty="0"/>
          </a:p>
        </p:txBody>
      </p:sp>
    </p:spTree>
    <p:extLst>
      <p:ext uri="{BB962C8B-B14F-4D97-AF65-F5344CB8AC3E}">
        <p14:creationId xmlns:p14="http://schemas.microsoft.com/office/powerpoint/2010/main" val="19517952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blip>
          <a:stretch>
            <a:fillRect/>
          </a:stretch>
        </p:blipFill>
        <p:spPr>
          <a:xfrm>
            <a:off x="4895595" y="2924944"/>
            <a:ext cx="3657600" cy="2809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Başlık 1"/>
          <p:cNvSpPr>
            <a:spLocks noGrp="1"/>
          </p:cNvSpPr>
          <p:nvPr>
            <p:ph type="title"/>
          </p:nvPr>
        </p:nvSpPr>
        <p:spPr>
          <a:xfrm>
            <a:off x="1187624" y="274638"/>
            <a:ext cx="7499176" cy="706090"/>
          </a:xfrm>
        </p:spPr>
        <p:txBody>
          <a:bodyPr/>
          <a:lstStyle/>
          <a:p>
            <a:pPr>
              <a:defRPr/>
            </a:pPr>
            <a:r>
              <a:rPr lang="tr-TR" sz="2600" b="1" dirty="0">
                <a:effectLst>
                  <a:outerShdw blurRad="38100" dist="38100" dir="2700000" algn="tl">
                    <a:srgbClr val="000000">
                      <a:alpha val="43137"/>
                    </a:srgbClr>
                  </a:outerShdw>
                </a:effectLst>
              </a:rPr>
              <a:t>Yapılandırmada Ödeme ve Taksit Seçenekleri Nelerdir?</a:t>
            </a:r>
          </a:p>
        </p:txBody>
      </p:sp>
      <p:sp>
        <p:nvSpPr>
          <p:cNvPr id="3" name="İçerik Yer Tutucusu 2"/>
          <p:cNvSpPr>
            <a:spLocks noGrp="1"/>
          </p:cNvSpPr>
          <p:nvPr>
            <p:ph idx="1"/>
          </p:nvPr>
        </p:nvSpPr>
        <p:spPr>
          <a:xfrm>
            <a:off x="457200" y="1600207"/>
            <a:ext cx="8229600" cy="3773010"/>
          </a:xfrm>
          <a:ln>
            <a:noFill/>
          </a:ln>
        </p:spPr>
        <p:txBody>
          <a:bodyPr vert="horz" wrap="square" lIns="91440" tIns="45720" rIns="91440" bIns="45720" numCol="1" anchor="t" anchorCtr="0" compatLnSpc="1">
            <a:prstTxWarp prst="textNoShape">
              <a:avLst/>
            </a:prstTxWarp>
          </a:bodyPr>
          <a:lstStyle/>
          <a:p>
            <a:pPr algn="just">
              <a:spcBef>
                <a:spcPts val="300"/>
              </a:spcBef>
            </a:pPr>
            <a:r>
              <a:rPr lang="tr-TR" sz="2400" dirty="0">
                <a:ea typeface="Times New Roman" pitchFamily="18" charset="0"/>
                <a:cs typeface="Arial" charset="0"/>
              </a:rPr>
              <a:t>Borç aslı ve borç aslına Yİ-ÜFE aylık değişim oranları esas alınarak hesaplanacak tutar için, peşin veya ikişer aylık dönemler halinde 18 taksite kadar (36 ay) ödeme imkanı getirilmiştir.</a:t>
            </a:r>
          </a:p>
          <a:p>
            <a:pPr marL="0" indent="0" algn="just">
              <a:spcBef>
                <a:spcPts val="300"/>
              </a:spcBef>
              <a:buNone/>
            </a:pPr>
            <a:endParaRPr lang="tr-TR" sz="2000" dirty="0">
              <a:latin typeface="Times New Roman" pitchFamily="18" charset="0"/>
              <a:cs typeface="Times New Roman" pitchFamily="18" charset="0"/>
            </a:endParaRPr>
          </a:p>
          <a:p>
            <a:pPr algn="just">
              <a:spcBef>
                <a:spcPts val="300"/>
              </a:spcBef>
            </a:pPr>
            <a:r>
              <a:rPr lang="tr-TR" sz="2400" dirty="0">
                <a:cs typeface="Times New Roman" pitchFamily="18" charset="0"/>
              </a:rPr>
              <a:t>Yapılandırılan borçlar; </a:t>
            </a:r>
            <a:r>
              <a:rPr lang="tr-TR" sz="2400" dirty="0">
                <a:solidFill>
                  <a:srgbClr val="FF0000"/>
                </a:solidFill>
                <a:cs typeface="Times New Roman" pitchFamily="18" charset="0"/>
              </a:rPr>
              <a:t>peşin veya  6, 9, 12 veya 18 taksit </a:t>
            </a:r>
            <a:r>
              <a:rPr lang="tr-TR" sz="2400" dirty="0">
                <a:cs typeface="Times New Roman" pitchFamily="18" charset="0"/>
              </a:rPr>
              <a:t>halinde ödenebilecektir.</a:t>
            </a:r>
          </a:p>
          <a:p>
            <a:pPr marL="0" indent="0" algn="just">
              <a:spcBef>
                <a:spcPts val="300"/>
              </a:spcBef>
              <a:buNone/>
            </a:pPr>
            <a:endParaRPr lang="tr-TR" sz="2000" dirty="0">
              <a:cs typeface="Times New Roman" pitchFamily="18" charset="0"/>
            </a:endParaRPr>
          </a:p>
          <a:p>
            <a:pPr algn="just">
              <a:spcBef>
                <a:spcPts val="300"/>
              </a:spcBef>
            </a:pPr>
            <a:r>
              <a:rPr lang="tr-TR" sz="2400" dirty="0">
                <a:cs typeface="Times New Roman" pitchFamily="18" charset="0"/>
              </a:rPr>
              <a:t> </a:t>
            </a:r>
            <a:r>
              <a:rPr lang="tr-TR" sz="2000" dirty="0">
                <a:cs typeface="Times New Roman" pitchFamily="18" charset="0"/>
              </a:rPr>
              <a:t>Yapılandırmaya esas tutarlara;</a:t>
            </a:r>
            <a:endParaRPr lang="tr-TR" sz="2000" dirty="0">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000" dirty="0">
                <a:solidFill>
                  <a:srgbClr val="8A5C8C"/>
                </a:solidFill>
                <a:cs typeface="Times New Roman" pitchFamily="18" charset="0"/>
              </a:rPr>
              <a:t>Altı eşit taksit için (1,045),</a:t>
            </a:r>
            <a:endParaRPr lang="tr-TR" sz="2000" dirty="0">
              <a:solidFill>
                <a:srgbClr val="8A5C8C"/>
              </a:solidFill>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000" dirty="0">
                <a:solidFill>
                  <a:srgbClr val="8A5C8C"/>
                </a:solidFill>
                <a:cs typeface="Times New Roman" pitchFamily="18" charset="0"/>
              </a:rPr>
              <a:t>Dokuz eşit taksit için (1,083),</a:t>
            </a:r>
            <a:endParaRPr lang="tr-TR" sz="2000" dirty="0">
              <a:solidFill>
                <a:srgbClr val="8A5C8C"/>
              </a:solidFill>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000" dirty="0" err="1">
                <a:solidFill>
                  <a:srgbClr val="8A5C8C"/>
                </a:solidFill>
                <a:cs typeface="Times New Roman" pitchFamily="18" charset="0"/>
              </a:rPr>
              <a:t>Oniki</a:t>
            </a:r>
            <a:r>
              <a:rPr lang="tr-TR" sz="2000" dirty="0">
                <a:solidFill>
                  <a:srgbClr val="8A5C8C"/>
                </a:solidFill>
                <a:cs typeface="Times New Roman" pitchFamily="18" charset="0"/>
              </a:rPr>
              <a:t> eşit taksit için (1,105),</a:t>
            </a:r>
            <a:endParaRPr lang="tr-TR" sz="2000" dirty="0">
              <a:solidFill>
                <a:srgbClr val="8A5C8C"/>
              </a:solidFill>
              <a:latin typeface="Times New Roman" pitchFamily="18" charset="0"/>
              <a:cs typeface="Times New Roman" pitchFamily="18" charset="0"/>
            </a:endParaRPr>
          </a:p>
          <a:p>
            <a:pPr lvl="1" algn="just">
              <a:spcBef>
                <a:spcPts val="300"/>
              </a:spcBef>
              <a:buClr>
                <a:srgbClr val="000080"/>
              </a:buClr>
              <a:buFont typeface="Wingdings" pitchFamily="2" charset="2"/>
              <a:buChar char=""/>
            </a:pPr>
            <a:r>
              <a:rPr lang="tr-TR" sz="2000" dirty="0" err="1">
                <a:solidFill>
                  <a:srgbClr val="8A5C8C"/>
                </a:solidFill>
                <a:cs typeface="Times New Roman" pitchFamily="18" charset="0"/>
              </a:rPr>
              <a:t>Onsekiz</a:t>
            </a:r>
            <a:r>
              <a:rPr lang="tr-TR" sz="2000" dirty="0">
                <a:solidFill>
                  <a:srgbClr val="8A5C8C"/>
                </a:solidFill>
                <a:cs typeface="Times New Roman" pitchFamily="18" charset="0"/>
              </a:rPr>
              <a:t> eşit taksit için (1,15) </a:t>
            </a:r>
            <a:endParaRPr lang="tr-TR" sz="2000" dirty="0">
              <a:latin typeface="Times New Roman" pitchFamily="18" charset="0"/>
              <a:cs typeface="Times New Roman" pitchFamily="18" charset="0"/>
            </a:endParaRPr>
          </a:p>
          <a:p>
            <a:pPr algn="just">
              <a:spcBef>
                <a:spcPts val="300"/>
              </a:spcBef>
              <a:buFont typeface="Wingdings" pitchFamily="2" charset="2"/>
              <a:buNone/>
            </a:pPr>
            <a:r>
              <a:rPr lang="tr-TR" sz="2000" dirty="0">
                <a:cs typeface="Times New Roman" pitchFamily="18" charset="0"/>
              </a:rPr>
              <a:t>      oranında vade farkı uygulanacaktır.</a:t>
            </a:r>
            <a:endParaRPr lang="tr-TR" sz="2000" dirty="0">
              <a:latin typeface="Times New Roman" pitchFamily="18" charset="0"/>
              <a:cs typeface="Times New Roman" pitchFamily="18" charset="0"/>
            </a:endParaRPr>
          </a:p>
          <a:p>
            <a:endParaRPr lang="tr-TR" sz="2400" b="0" dirty="0"/>
          </a:p>
        </p:txBody>
      </p:sp>
      <p:sp>
        <p:nvSpPr>
          <p:cNvPr id="16389"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5478363-7DAF-444F-A8BC-D1EDD9E95B43}" type="slidenum">
              <a:rPr lang="tr-TR" smtClean="0"/>
              <a:pPr/>
              <a:t>11</a:t>
            </a:fld>
            <a:endParaRPr lang="tr-T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48231" y="188640"/>
            <a:ext cx="8229600" cy="490066"/>
          </a:xfrm>
        </p:spPr>
        <p:txBody>
          <a:bodyPr/>
          <a:lstStyle/>
          <a:p>
            <a:r>
              <a:rPr lang="tr-TR" sz="3200" dirty="0"/>
              <a:t>Borçlarını Yapılandıranlara Sağlanan Avantajlar.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68154516"/>
              </p:ext>
            </p:extLst>
          </p:nvPr>
        </p:nvGraphicFramePr>
        <p:xfrm>
          <a:off x="0" y="908720"/>
          <a:ext cx="9108504" cy="5520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a:defRPr/>
            </a:pPr>
            <a:fld id="{7D0608E8-7EDC-4C37-B712-2DB6AA67CF56}" type="slidenum">
              <a:rPr lang="tr-TR" smtClean="0"/>
              <a:pPr>
                <a:defRPr/>
              </a:pPr>
              <a:t>12</a:t>
            </a:fld>
            <a:endParaRPr lang="tr-TR" dirty="0"/>
          </a:p>
        </p:txBody>
      </p:sp>
    </p:spTree>
    <p:extLst>
      <p:ext uri="{BB962C8B-B14F-4D97-AF65-F5344CB8AC3E}">
        <p14:creationId xmlns:p14="http://schemas.microsoft.com/office/powerpoint/2010/main" val="37107160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156"/>
            <a:ext cx="8229600" cy="634082"/>
          </a:xfrm>
        </p:spPr>
        <p:txBody>
          <a:bodyPr/>
          <a:lstStyle/>
          <a:p>
            <a:r>
              <a:rPr lang="tr-TR" sz="2800" dirty="0"/>
              <a:t>Borçlarını Yapılandıranlara Sağlanan Avantajlar.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229354946"/>
              </p:ext>
            </p:extLst>
          </p:nvPr>
        </p:nvGraphicFramePr>
        <p:xfrm>
          <a:off x="0" y="692696"/>
          <a:ext cx="903649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a:defRPr/>
            </a:pPr>
            <a:fld id="{7D0608E8-7EDC-4C37-B712-2DB6AA67CF56}" type="slidenum">
              <a:rPr lang="tr-TR" smtClean="0"/>
              <a:pPr>
                <a:defRPr/>
              </a:pPr>
              <a:t>13</a:t>
            </a:fld>
            <a:endParaRPr lang="tr-TR" dirty="0"/>
          </a:p>
        </p:txBody>
      </p:sp>
    </p:spTree>
    <p:extLst>
      <p:ext uri="{BB962C8B-B14F-4D97-AF65-F5344CB8AC3E}">
        <p14:creationId xmlns:p14="http://schemas.microsoft.com/office/powerpoint/2010/main" val="33266393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24"/>
            <a:ext cx="7164288" cy="706419"/>
          </a:xfrm>
        </p:spPr>
        <p:txBody>
          <a:bodyPr/>
          <a:lstStyle/>
          <a:p>
            <a:r>
              <a:rPr lang="tr-TR" sz="2000" b="1" dirty="0"/>
              <a:t>Yapılandırma ile Genel Sağlık Sigortalıları, Bağ-Kur Sigortalıları ve Diğer Sigortalılara  Sağlanan Haklar Nelerdir?</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166019774"/>
              </p:ext>
            </p:extLst>
          </p:nvPr>
        </p:nvGraphicFramePr>
        <p:xfrm>
          <a:off x="0" y="764704"/>
          <a:ext cx="9144000" cy="5664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Slayt Numarası Yer Tutucusu"/>
          <p:cNvSpPr>
            <a:spLocks noGrp="1"/>
          </p:cNvSpPr>
          <p:nvPr>
            <p:ph type="sldNum" sz="quarter" idx="12"/>
          </p:nvPr>
        </p:nvSpPr>
        <p:spPr/>
        <p:txBody>
          <a:bodyPr/>
          <a:lstStyle/>
          <a:p>
            <a:pPr>
              <a:defRPr/>
            </a:pPr>
            <a:fld id="{7D0608E8-7EDC-4C37-B712-2DB6AA67CF56}" type="slidenum">
              <a:rPr lang="tr-TR" smtClean="0"/>
              <a:pPr>
                <a:defRPr/>
              </a:pPr>
              <a:t>14</a:t>
            </a:fld>
            <a:endParaRPr lang="tr-TR" dirty="0"/>
          </a:p>
        </p:txBody>
      </p:sp>
    </p:spTree>
    <p:extLst>
      <p:ext uri="{BB962C8B-B14F-4D97-AF65-F5344CB8AC3E}">
        <p14:creationId xmlns:p14="http://schemas.microsoft.com/office/powerpoint/2010/main" val="20913528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3856" y="231766"/>
            <a:ext cx="7020272" cy="706438"/>
          </a:xfrm>
        </p:spPr>
        <p:txBody>
          <a:bodyPr/>
          <a:lstStyle/>
          <a:p>
            <a:pPr>
              <a:defRPr/>
            </a:pPr>
            <a:r>
              <a:rPr lang="tr-TR" sz="2600" b="1" dirty="0">
                <a:effectLst>
                  <a:outerShdw blurRad="38100" dist="38100" dir="2700000" algn="tl">
                    <a:srgbClr val="000000">
                      <a:alpha val="43137"/>
                    </a:srgbClr>
                  </a:outerShdw>
                </a:effectLst>
              </a:rPr>
              <a:t>Yapılandırmadan Yararlanmak İçin Davalardan Vazgeçilmesi Gerekmektedir.</a:t>
            </a:r>
          </a:p>
        </p:txBody>
      </p:sp>
      <p:sp>
        <p:nvSpPr>
          <p:cNvPr id="29699" name="İçerik Yer Tutucusu 2"/>
          <p:cNvSpPr>
            <a:spLocks noGrp="1"/>
          </p:cNvSpPr>
          <p:nvPr>
            <p:ph idx="1"/>
          </p:nvPr>
        </p:nvSpPr>
        <p:spPr bwMode="auto">
          <a:xfrm>
            <a:off x="323528" y="1268760"/>
            <a:ext cx="8610600" cy="5069780"/>
          </a:xfrm>
          <a:noFill/>
          <a:ln>
            <a:noFill/>
            <a:miter lim="800000"/>
            <a:headEnd/>
            <a:tailEnd/>
          </a:ln>
        </p:spPr>
        <p:txBody>
          <a:bodyPr vert="horz" wrap="square" lIns="91440" tIns="45720" rIns="91440" bIns="45720" numCol="1" anchor="t" anchorCtr="0" compatLnSpc="1">
            <a:prstTxWarp prst="textNoShape">
              <a:avLst/>
            </a:prstTxWarp>
          </a:bodyPr>
          <a:lstStyle/>
          <a:p>
            <a:pPr algn="just"/>
            <a:r>
              <a:rPr lang="tr-TR" sz="2400" b="0" dirty="0"/>
              <a:t>Yapılandırmadan yararlanmak için dava  açılmaması, açılmış davalardan vazgeçilmiş olması, kanun yollarına başvurulmamış olması gerekmektedir.</a:t>
            </a:r>
          </a:p>
          <a:p>
            <a:pPr algn="just"/>
            <a:endParaRPr lang="tr-TR" sz="800" b="0" dirty="0"/>
          </a:p>
          <a:p>
            <a:pPr algn="just"/>
            <a:r>
              <a:rPr lang="tr-TR" sz="2400" b="0" dirty="0"/>
              <a:t>Başvuru süresi içinde davadan vazgeçme dilekçesinin Kuruma verilmesi,  Kurumca da bu dilekçelerin yargı mercilerine gönderilmesi gerekmektedir.</a:t>
            </a:r>
          </a:p>
          <a:p>
            <a:pPr algn="just"/>
            <a:endParaRPr lang="tr-TR" sz="800" b="0" dirty="0"/>
          </a:p>
          <a:p>
            <a:pPr algn="just"/>
            <a:r>
              <a:rPr lang="tr-TR" sz="2400" b="0" dirty="0"/>
              <a:t>Davadan vazgeçilmesi halinde karar tarihine bakılmaksızın 19/8/2016 tarihinden sonra tebliğ edilen kararlar uyarınca işlem yapılmaz.</a:t>
            </a:r>
          </a:p>
          <a:p>
            <a:pPr algn="just"/>
            <a:endParaRPr lang="tr-TR" sz="800" b="0" dirty="0"/>
          </a:p>
          <a:p>
            <a:pPr algn="just"/>
            <a:r>
              <a:rPr lang="tr-TR" sz="2400" b="0" dirty="0"/>
              <a:t>Davadan vazgeçilmesi halinde hükmedilen yargılama gideri, avukatlık ücreti ve </a:t>
            </a:r>
            <a:r>
              <a:rPr lang="tr-TR" sz="2400" b="0" dirty="0" err="1"/>
              <a:t>fer’ileri</a:t>
            </a:r>
            <a:r>
              <a:rPr lang="tr-TR" sz="2400" b="0" dirty="0"/>
              <a:t> talep edilemez  bu alacaklar için icra takibi yapılamaz.</a:t>
            </a:r>
          </a:p>
          <a:p>
            <a:pPr algn="just"/>
            <a:endParaRPr lang="tr-TR" sz="2400" dirty="0"/>
          </a:p>
        </p:txBody>
      </p:sp>
      <p:sp>
        <p:nvSpPr>
          <p:cNvPr id="2970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CAD0C33-8FC3-4D57-B479-F54B1B10C6E9}" type="slidenum">
              <a:rPr lang="tr-TR" smtClean="0"/>
              <a:pPr/>
              <a:t>15</a:t>
            </a:fld>
            <a:endParaRPr lang="tr-TR"/>
          </a:p>
        </p:txBody>
      </p:sp>
    </p:spTree>
    <p:extLst>
      <p:ext uri="{BB962C8B-B14F-4D97-AF65-F5344CB8AC3E}">
        <p14:creationId xmlns:p14="http://schemas.microsoft.com/office/powerpoint/2010/main" val="7592315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274638"/>
            <a:ext cx="7427168" cy="706090"/>
          </a:xfrm>
        </p:spPr>
        <p:txBody>
          <a:bodyPr/>
          <a:lstStyle/>
          <a:p>
            <a:r>
              <a:rPr lang="tr-TR" sz="3200" dirty="0"/>
              <a:t>Ödenen Primlerin </a:t>
            </a:r>
            <a:r>
              <a:rPr lang="tr-TR" sz="3200" dirty="0" err="1"/>
              <a:t>Red</a:t>
            </a:r>
            <a:r>
              <a:rPr lang="tr-TR" sz="3200" dirty="0"/>
              <a:t> ve İadeleri  </a:t>
            </a:r>
          </a:p>
        </p:txBody>
      </p:sp>
      <p:sp>
        <p:nvSpPr>
          <p:cNvPr id="3" name="2 İçerik Yer Tutucusu"/>
          <p:cNvSpPr>
            <a:spLocks noGrp="1"/>
          </p:cNvSpPr>
          <p:nvPr>
            <p:ph idx="1"/>
          </p:nvPr>
        </p:nvSpPr>
        <p:spPr/>
        <p:txBody>
          <a:bodyPr/>
          <a:lstStyle/>
          <a:p>
            <a:pPr algn="just"/>
            <a:endParaRPr lang="tr-TR" sz="2000" dirty="0"/>
          </a:p>
          <a:p>
            <a:pPr algn="just"/>
            <a:r>
              <a:rPr lang="tr-TR" sz="2800" b="0" dirty="0"/>
              <a:t>Ödeme hakkının kaybedilmiş olması halinde, borçlular ödedikleri tutar kadar yapılandırma hükümlerinden yararlandırılacaklardır.</a:t>
            </a:r>
          </a:p>
          <a:p>
            <a:pPr algn="just"/>
            <a:endParaRPr lang="tr-TR" sz="2800" b="0" dirty="0"/>
          </a:p>
          <a:p>
            <a:pPr algn="just"/>
            <a:r>
              <a:rPr lang="tr-TR" sz="2800" b="0" dirty="0"/>
              <a:t>Yapılandırmaya müracaat edilmesi  veya yapılandırmanın bozulması gerekçesiyle daha önceden  ve yapılandırma süresinde tahsil edilen tutarların ilgililerce talep edilmesi veya  ilgililere iade edilmesi mümkün değildir.</a:t>
            </a:r>
          </a:p>
        </p:txBody>
      </p:sp>
      <p:sp>
        <p:nvSpPr>
          <p:cNvPr id="4" name="3 Slayt Numarası Yer Tutucusu"/>
          <p:cNvSpPr>
            <a:spLocks noGrp="1"/>
          </p:cNvSpPr>
          <p:nvPr>
            <p:ph type="sldNum" sz="quarter" idx="12"/>
          </p:nvPr>
        </p:nvSpPr>
        <p:spPr/>
        <p:txBody>
          <a:bodyPr/>
          <a:lstStyle/>
          <a:p>
            <a:pPr>
              <a:defRPr/>
            </a:pPr>
            <a:fld id="{7D0608E8-7EDC-4C37-B712-2DB6AA67CF56}" type="slidenum">
              <a:rPr lang="tr-TR" smtClean="0"/>
              <a:pPr>
                <a:defRPr/>
              </a:pPr>
              <a:t>16</a:t>
            </a:fld>
            <a:endParaRPr lang="tr-TR"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46112"/>
          </a:xfrm>
        </p:spPr>
        <p:txBody>
          <a:bodyPr/>
          <a:lstStyle/>
          <a:p>
            <a:pPr>
              <a:defRPr/>
            </a:pPr>
            <a:r>
              <a:rPr lang="tr-TR" sz="2600" b="1" dirty="0">
                <a:effectLst>
                  <a:outerShdw blurRad="38100" dist="38100" dir="2700000" algn="tl">
                    <a:srgbClr val="000000">
                      <a:alpha val="43137"/>
                    </a:srgbClr>
                  </a:outerShdw>
                </a:effectLst>
              </a:rPr>
              <a:t>Yapılandırma Hakkının Kaybedilmesi</a:t>
            </a:r>
          </a:p>
        </p:txBody>
      </p:sp>
      <p:sp>
        <p:nvSpPr>
          <p:cNvPr id="3" name="İçerik Yer Tutucusu 2"/>
          <p:cNvSpPr>
            <a:spLocks noGrp="1"/>
          </p:cNvSpPr>
          <p:nvPr>
            <p:ph idx="1"/>
          </p:nvPr>
        </p:nvSpPr>
        <p:spPr>
          <a:xfrm>
            <a:off x="256581" y="1340768"/>
            <a:ext cx="8610600" cy="4937794"/>
          </a:xfrm>
          <a:ln>
            <a:noFill/>
          </a:ln>
        </p:spPr>
        <p:txBody>
          <a:bodyPr/>
          <a:lstStyle/>
          <a:p>
            <a:pPr algn="just">
              <a:defRPr/>
            </a:pPr>
            <a:r>
              <a:rPr lang="tr-TR" sz="2400" b="0" dirty="0"/>
              <a:t>Yapılandırma taksitlerinden </a:t>
            </a:r>
            <a:r>
              <a:rPr lang="tr-TR" sz="2400" u="sng" dirty="0">
                <a:solidFill>
                  <a:srgbClr val="FF0000"/>
                </a:solidFill>
              </a:rPr>
              <a:t>ilk ikisinin süresi içinde ödenmemesi,</a:t>
            </a:r>
          </a:p>
          <a:p>
            <a:pPr algn="just">
              <a:defRPr/>
            </a:pPr>
            <a:r>
              <a:rPr lang="tr-TR" sz="2400" b="0" dirty="0"/>
              <a:t>Taksitlendirme süresi içerisinde tahakkuk edecek cari ay prim borçlarının, bir takvim yılı içerisinde, </a:t>
            </a:r>
            <a:r>
              <a:rPr lang="tr-TR" sz="2400" dirty="0">
                <a:solidFill>
                  <a:srgbClr val="FF0000"/>
                </a:solidFill>
              </a:rPr>
              <a:t>ikiden </a:t>
            </a:r>
            <a:r>
              <a:rPr lang="tr-TR" sz="2400" b="0" dirty="0">
                <a:solidFill>
                  <a:srgbClr val="FF0000"/>
                </a:solidFill>
              </a:rPr>
              <a:t>fazla ödenmemesi veya eksik ödenmesi ,</a:t>
            </a:r>
          </a:p>
          <a:p>
            <a:pPr algn="just">
              <a:defRPr/>
            </a:pPr>
            <a:r>
              <a:rPr lang="tr-TR" sz="2400" b="0" dirty="0"/>
              <a:t>Bir takvim yılı içerisinde ikiden fazla taksitin </a:t>
            </a:r>
            <a:r>
              <a:rPr lang="tr-TR" sz="2400" b="0" dirty="0">
                <a:solidFill>
                  <a:srgbClr val="FF0000"/>
                </a:solidFill>
              </a:rPr>
              <a:t>ödenmemesi</a:t>
            </a:r>
            <a:r>
              <a:rPr lang="tr-TR" sz="2400" b="0" dirty="0"/>
              <a:t> veya </a:t>
            </a:r>
            <a:r>
              <a:rPr lang="tr-TR" sz="2400" b="0" dirty="0">
                <a:solidFill>
                  <a:srgbClr val="FF0000"/>
                </a:solidFill>
              </a:rPr>
              <a:t>eksik ödenmesi </a:t>
            </a:r>
            <a:r>
              <a:rPr lang="tr-TR" sz="2400" b="0" dirty="0"/>
              <a:t>(ödenmeyen veya eksik ödenen iki veya daha  az taksit tutarlarının son taksiti izleyen ayın sonuna kadar hesaplanacak geç ödeme zammı ile birlikte </a:t>
            </a:r>
            <a:r>
              <a:rPr lang="tr-TR" sz="2400" b="0" dirty="0">
                <a:solidFill>
                  <a:srgbClr val="FF0000"/>
                </a:solidFill>
              </a:rPr>
              <a:t>ödenmemesi)</a:t>
            </a:r>
          </a:p>
          <a:p>
            <a:pPr algn="just">
              <a:defRPr/>
            </a:pPr>
            <a:endParaRPr lang="tr-TR" sz="2400" b="0" dirty="0">
              <a:solidFill>
                <a:srgbClr val="FF0000"/>
              </a:solidFill>
            </a:endParaRPr>
          </a:p>
          <a:p>
            <a:pPr marL="0" indent="0" algn="just">
              <a:buNone/>
              <a:defRPr/>
            </a:pPr>
            <a:r>
              <a:rPr lang="tr-TR" sz="2400" b="0" dirty="0"/>
              <a:t>      halinde de taksitlendirme hakkı kaybedilecektir.</a:t>
            </a:r>
          </a:p>
          <a:p>
            <a:pPr marL="0" indent="0" algn="just">
              <a:buFont typeface="Wingdings" pitchFamily="2" charset="2"/>
              <a:buNone/>
              <a:defRPr/>
            </a:pPr>
            <a:endParaRPr lang="tr-TR" sz="2400" b="0" dirty="0"/>
          </a:p>
        </p:txBody>
      </p:sp>
      <p:sp>
        <p:nvSpPr>
          <p:cNvPr id="2765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FF8E72B-22AB-42C3-B04C-8D5053F98736}" type="slidenum">
              <a:rPr lang="tr-TR" smtClean="0"/>
              <a:pPr/>
              <a:t>17</a:t>
            </a:fld>
            <a:endParaRPr lang="tr-TR"/>
          </a:p>
        </p:txBody>
      </p:sp>
      <p:sp>
        <p:nvSpPr>
          <p:cNvPr id="5" name="Dikdörtgen 4"/>
          <p:cNvSpPr/>
          <p:nvPr/>
        </p:nvSpPr>
        <p:spPr>
          <a:xfrm>
            <a:off x="385417" y="5512656"/>
            <a:ext cx="8352928" cy="830997"/>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r>
              <a:rPr lang="tr-TR" sz="2400" i="1">
                <a:solidFill>
                  <a:srgbClr val="046CA6"/>
                </a:solidFill>
                <a:latin typeface="Calibri" pitchFamily="34" charset="0"/>
                <a:ea typeface="Calibri" pitchFamily="34" charset="0"/>
                <a:cs typeface="Calibri" pitchFamily="34" charset="0"/>
              </a:rPr>
              <a:t>Taksit tutarının % 10’u aşılmamak kaydıyla 5 liraya (bu tutar dahil) kadar yapılmış eksik ödemeler ihlal sayılmayacaktır.</a:t>
            </a:r>
          </a:p>
        </p:txBody>
      </p:sp>
    </p:spTree>
    <p:extLst>
      <p:ext uri="{BB962C8B-B14F-4D97-AF65-F5344CB8AC3E}">
        <p14:creationId xmlns:p14="http://schemas.microsoft.com/office/powerpoint/2010/main" val="414822714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57779"/>
          </a:xfrm>
        </p:spPr>
        <p:txBody>
          <a:bodyPr/>
          <a:lstStyle/>
          <a:p>
            <a:pPr>
              <a:defRPr/>
            </a:pPr>
            <a:r>
              <a:rPr lang="tr-TR" sz="2600" b="1" dirty="0">
                <a:effectLst>
                  <a:outerShdw blurRad="38100" dist="38100" dir="2700000" algn="tl">
                    <a:srgbClr val="000000">
                      <a:alpha val="43137"/>
                    </a:srgbClr>
                  </a:outerShdw>
                </a:effectLst>
              </a:rPr>
              <a:t>Başka Kanunlara Göre Taksitlendirilmiş Borçlar Yapılandırılabilir mi?</a:t>
            </a:r>
          </a:p>
        </p:txBody>
      </p:sp>
      <p:sp>
        <p:nvSpPr>
          <p:cNvPr id="3" name="İçerik Yer Tutucusu 2"/>
          <p:cNvSpPr>
            <a:spLocks noGrp="1"/>
          </p:cNvSpPr>
          <p:nvPr>
            <p:ph idx="1"/>
          </p:nvPr>
        </p:nvSpPr>
        <p:spPr>
          <a:xfrm>
            <a:off x="107504" y="1121321"/>
            <a:ext cx="8784976" cy="5736679"/>
          </a:xfrm>
          <a:ln>
            <a:noFill/>
          </a:ln>
        </p:spPr>
        <p:txBody>
          <a:bodyPr/>
          <a:lstStyle/>
          <a:p>
            <a:pPr marL="627063" lvl="1" indent="-361950" algn="just">
              <a:buFont typeface="Wingdings" pitchFamily="2" charset="2"/>
              <a:buChar char="Ø"/>
              <a:defRPr/>
            </a:pPr>
            <a:r>
              <a:rPr lang="tr-TR" sz="2800" b="0" dirty="0"/>
              <a:t>6183 sayılı Kanunun 48 inci maddesine istinaden tecil ve taksitlendirilmiş borçlar,</a:t>
            </a:r>
          </a:p>
          <a:p>
            <a:pPr marL="627063" lvl="1" indent="-361950" algn="just">
              <a:buFont typeface="Wingdings" pitchFamily="2" charset="2"/>
              <a:buChar char="Ø"/>
              <a:defRPr/>
            </a:pPr>
            <a:r>
              <a:rPr lang="tr-TR" sz="2800" b="0" dirty="0"/>
              <a:t>6552 sayılı kanun kapsamında yapılandırılmış borçların kalan taksit tutarı,</a:t>
            </a:r>
          </a:p>
          <a:p>
            <a:pPr marL="265113" lvl="1" indent="0" algn="just">
              <a:buNone/>
              <a:defRPr/>
            </a:pPr>
            <a:r>
              <a:rPr lang="tr-TR" sz="2800" b="0" dirty="0"/>
              <a:t>     talep edilmesi halinde yeniden yapılandırılabilecektir.</a:t>
            </a:r>
          </a:p>
          <a:p>
            <a:pPr marL="627063" lvl="1" indent="-361950" algn="just">
              <a:buFont typeface="Wingdings" pitchFamily="2" charset="2"/>
              <a:buChar char="Ø"/>
              <a:defRPr/>
            </a:pPr>
            <a:r>
              <a:rPr lang="tr-TR" sz="2800" b="0" dirty="0"/>
              <a:t>Ödenmiş taksitler taksitlendirme veya yapılandırma usullerine göre mahsup edilecektir.</a:t>
            </a:r>
          </a:p>
          <a:p>
            <a:pPr marL="627063" lvl="1" indent="-361950" algn="just">
              <a:buFont typeface="Wingdings" pitchFamily="2" charset="2"/>
              <a:buChar char="Ø"/>
              <a:defRPr/>
            </a:pPr>
            <a:r>
              <a:rPr lang="tr-TR" sz="2800" b="0" dirty="0"/>
              <a:t>6111 sayılı Kanun uyarınca yapılandırılmış borçlardan bu Kanunun yayımlandığı tarih itibarıyla taksit ödemeleri devam edenler yeniden yapılandırmadan yararlanamayacaklardır.</a:t>
            </a:r>
          </a:p>
        </p:txBody>
      </p:sp>
      <p:sp>
        <p:nvSpPr>
          <p:cNvPr id="28676"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626E57B-F227-41EC-9025-5B113DCE4AE5}" type="slidenum">
              <a:rPr lang="tr-TR" smtClean="0"/>
              <a:pPr/>
              <a:t>18</a:t>
            </a:fld>
            <a:endParaRPr lang="tr-TR"/>
          </a:p>
        </p:txBody>
      </p:sp>
    </p:spTree>
    <p:extLst>
      <p:ext uri="{BB962C8B-B14F-4D97-AF65-F5344CB8AC3E}">
        <p14:creationId xmlns:p14="http://schemas.microsoft.com/office/powerpoint/2010/main" val="16509611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274638"/>
            <a:ext cx="7427168" cy="645348"/>
          </a:xfrm>
        </p:spPr>
        <p:txBody>
          <a:bodyPr/>
          <a:lstStyle/>
          <a:p>
            <a:r>
              <a:rPr lang="tr-TR" sz="2600" b="1" dirty="0">
                <a:effectLst>
                  <a:outerShdw blurRad="38100" dist="38100" dir="2700000" algn="tl">
                    <a:srgbClr val="000000">
                      <a:alpha val="43137"/>
                    </a:srgbClr>
                  </a:outerShdw>
                </a:effectLst>
              </a:rPr>
              <a:t>Ne Zaman Başvurulabilir? İlk Ödeme (Peşin/Taksit) Ne Zaman Yapılacak?</a:t>
            </a:r>
          </a:p>
        </p:txBody>
      </p:sp>
      <p:sp>
        <p:nvSpPr>
          <p:cNvPr id="4" name="Slayt Numarası Yer Tutucusu 3"/>
          <p:cNvSpPr>
            <a:spLocks noGrp="1"/>
          </p:cNvSpPr>
          <p:nvPr>
            <p:ph type="sldNum" sz="quarter" idx="12"/>
          </p:nvPr>
        </p:nvSpPr>
        <p:spPr/>
        <p:txBody>
          <a:bodyPr/>
          <a:lstStyle/>
          <a:p>
            <a:pPr>
              <a:defRPr/>
            </a:pPr>
            <a:fld id="{8F3773FD-BD8F-4EC9-879E-D5F53A1CD356}" type="slidenum">
              <a:rPr lang="tr-TR" smtClean="0">
                <a:solidFill>
                  <a:srgbClr val="046CA6"/>
                </a:solidFill>
              </a:rPr>
              <a:pPr>
                <a:defRPr/>
              </a:pPr>
              <a:t>19</a:t>
            </a:fld>
            <a:endParaRPr lang="tr-TR" dirty="0">
              <a:solidFill>
                <a:srgbClr val="046CA6"/>
              </a:solidFill>
            </a:endParaRPr>
          </a:p>
        </p:txBody>
      </p:sp>
      <p:sp>
        <p:nvSpPr>
          <p:cNvPr id="6" name="Başlık 1"/>
          <p:cNvSpPr txBox="1">
            <a:spLocks/>
          </p:cNvSpPr>
          <p:nvPr/>
        </p:nvSpPr>
        <p:spPr bwMode="white">
          <a:xfrm>
            <a:off x="572915" y="899471"/>
            <a:ext cx="8568952" cy="5226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24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marL="0" lvl="1" algn="ctr">
              <a:spcBef>
                <a:spcPct val="20000"/>
              </a:spcBef>
              <a:buClr>
                <a:srgbClr val="046CA6"/>
              </a:buClr>
            </a:pPr>
            <a:r>
              <a:rPr lang="tr-TR" sz="2400" b="1" u="sng" dirty="0">
                <a:solidFill>
                  <a:srgbClr val="FF0000"/>
                </a:solidFill>
                <a:cs typeface="+mn-cs"/>
              </a:rPr>
              <a:t>Başvuru Süresi;</a:t>
            </a:r>
          </a:p>
          <a:p>
            <a:pPr marL="342900" lvl="1" indent="-342900" algn="just">
              <a:spcBef>
                <a:spcPct val="20000"/>
              </a:spcBef>
              <a:buClr>
                <a:srgbClr val="046CA6"/>
              </a:buClr>
              <a:buFont typeface="Wingdings" pitchFamily="2" charset="2"/>
              <a:buChar char="q"/>
            </a:pPr>
            <a:r>
              <a:rPr lang="tr-TR" sz="2000" b="1" dirty="0">
                <a:solidFill>
                  <a:srgbClr val="046CA6"/>
                </a:solidFill>
                <a:cs typeface="+mn-cs"/>
              </a:rPr>
              <a:t>Kanunun yayımlandığı tarihi izleyen ay başından itibaren;</a:t>
            </a:r>
          </a:p>
          <a:p>
            <a:pPr marL="800100" lvl="2" indent="-342900" algn="just" eaLnBrk="1" hangingPunct="1">
              <a:spcBef>
                <a:spcPct val="20000"/>
              </a:spcBef>
              <a:buClr>
                <a:srgbClr val="046CA6"/>
              </a:buClr>
              <a:buFont typeface="Wingdings" panose="05000000000000000000" pitchFamily="2" charset="2"/>
              <a:buChar char="Ø"/>
            </a:pPr>
            <a:r>
              <a:rPr lang="tr-TR" sz="2400" b="1" dirty="0">
                <a:solidFill>
                  <a:srgbClr val="046CA6"/>
                </a:solidFill>
                <a:latin typeface="Arial" charset="0"/>
              </a:rPr>
              <a:t>Tüm borçlular için 2 ay, </a:t>
            </a:r>
          </a:p>
          <a:p>
            <a:pPr marL="800100" lvl="2" indent="-342900" algn="just" eaLnBrk="1" hangingPunct="1">
              <a:spcBef>
                <a:spcPct val="20000"/>
              </a:spcBef>
              <a:buClr>
                <a:srgbClr val="046CA6"/>
              </a:buClr>
              <a:buFont typeface="Wingdings" panose="05000000000000000000" pitchFamily="2" charset="2"/>
              <a:buChar char="Ø"/>
            </a:pPr>
            <a:r>
              <a:rPr lang="tr-TR" sz="2400" b="1" dirty="0">
                <a:solidFill>
                  <a:srgbClr val="046CA6"/>
                </a:solidFill>
                <a:latin typeface="Arial" charset="0"/>
              </a:rPr>
              <a:t>GSS borçluları için 5 ay, </a:t>
            </a:r>
          </a:p>
          <a:p>
            <a:pPr marL="457200" lvl="2" algn="ctr" eaLnBrk="1" hangingPunct="1">
              <a:spcBef>
                <a:spcPct val="20000"/>
              </a:spcBef>
              <a:buClr>
                <a:srgbClr val="046CA6"/>
              </a:buClr>
            </a:pPr>
            <a:r>
              <a:rPr lang="tr-TR" sz="2400" b="1" u="sng" dirty="0">
                <a:solidFill>
                  <a:srgbClr val="FF0000"/>
                </a:solidFill>
                <a:cs typeface="+mn-cs"/>
              </a:rPr>
              <a:t>Peşin/ilk taksit ödeme Süresi;</a:t>
            </a:r>
          </a:p>
          <a:p>
            <a:pPr marL="342900" indent="-342900" algn="just">
              <a:spcBef>
                <a:spcPct val="20000"/>
              </a:spcBef>
              <a:buClr>
                <a:srgbClr val="046CA6"/>
              </a:buClr>
              <a:buFont typeface="Wingdings" panose="05000000000000000000" pitchFamily="2" charset="2"/>
              <a:buChar char="q"/>
            </a:pPr>
            <a:r>
              <a:rPr lang="tr-TR" sz="2000" b="1" dirty="0">
                <a:solidFill>
                  <a:srgbClr val="046CA6"/>
                </a:solidFill>
              </a:rPr>
              <a:t> Kanunun yayımlandığı tarihi izleyen ay başından itibaren;</a:t>
            </a:r>
          </a:p>
          <a:p>
            <a:pPr marL="457200" lvl="2" algn="just">
              <a:spcBef>
                <a:spcPct val="20000"/>
              </a:spcBef>
              <a:buClr>
                <a:srgbClr val="046CA6"/>
              </a:buClr>
            </a:pPr>
            <a:endParaRPr lang="tr-TR" sz="2000" b="1" dirty="0">
              <a:solidFill>
                <a:srgbClr val="046CA6"/>
              </a:solidFill>
              <a:cs typeface="+mn-cs"/>
            </a:endParaRPr>
          </a:p>
          <a:p>
            <a:pPr marL="342900" indent="-342900" algn="just">
              <a:spcBef>
                <a:spcPct val="20000"/>
              </a:spcBef>
              <a:buClr>
                <a:srgbClr val="046CA6"/>
              </a:buClr>
              <a:buFont typeface="Wingdings" pitchFamily="2" charset="2"/>
              <a:buChar char="Ø"/>
            </a:pPr>
            <a:r>
              <a:rPr lang="tr-TR" sz="2200" b="1" dirty="0">
                <a:solidFill>
                  <a:srgbClr val="046CA6"/>
                </a:solidFill>
                <a:ea typeface="+mn-ea"/>
                <a:cs typeface="+mn-cs"/>
              </a:rPr>
              <a:t>Tüm borçlar için 4 ay, </a:t>
            </a:r>
          </a:p>
          <a:p>
            <a:pPr marL="342900" indent="-342900" algn="just">
              <a:spcBef>
                <a:spcPct val="20000"/>
              </a:spcBef>
              <a:buClr>
                <a:srgbClr val="046CA6"/>
              </a:buClr>
              <a:buFont typeface="Wingdings" pitchFamily="2" charset="2"/>
              <a:buChar char="Ø"/>
            </a:pPr>
            <a:r>
              <a:rPr lang="tr-TR" sz="2200" b="1" dirty="0">
                <a:solidFill>
                  <a:srgbClr val="046CA6"/>
                </a:solidFill>
                <a:ea typeface="+mn-ea"/>
                <a:cs typeface="+mn-cs"/>
              </a:rPr>
              <a:t>GSS borçları için </a:t>
            </a:r>
            <a:r>
              <a:rPr lang="tr-TR" sz="2200" b="1" dirty="0">
                <a:solidFill>
                  <a:srgbClr val="046CA6"/>
                </a:solidFill>
              </a:rPr>
              <a:t>6 ay, </a:t>
            </a:r>
          </a:p>
          <a:p>
            <a:pPr marL="342900" indent="-342900" algn="just">
              <a:spcBef>
                <a:spcPct val="20000"/>
              </a:spcBef>
              <a:buClr>
                <a:srgbClr val="046CA6"/>
              </a:buClr>
              <a:buFont typeface="Wingdings" pitchFamily="2" charset="2"/>
              <a:buChar char="Ø"/>
            </a:pPr>
            <a:endParaRPr lang="tr-TR" sz="2000" b="1" dirty="0">
              <a:solidFill>
                <a:srgbClr val="046CA6"/>
              </a:solidFill>
            </a:endParaRPr>
          </a:p>
          <a:p>
            <a:pPr marL="342900" indent="-342900" algn="just">
              <a:spcBef>
                <a:spcPct val="20000"/>
              </a:spcBef>
              <a:buClr>
                <a:srgbClr val="046CA6"/>
              </a:buClr>
              <a:buFont typeface="Wingdings" pitchFamily="2" charset="2"/>
              <a:buChar char="Ø"/>
            </a:pPr>
            <a:endParaRPr lang="tr-TR" sz="2000" b="1" dirty="0">
              <a:solidFill>
                <a:srgbClr val="046CA6"/>
              </a:solidFill>
            </a:endParaRPr>
          </a:p>
          <a:p>
            <a:pPr algn="just">
              <a:spcBef>
                <a:spcPct val="20000"/>
              </a:spcBef>
              <a:buClr>
                <a:srgbClr val="046CA6"/>
              </a:buClr>
            </a:pPr>
            <a:endParaRPr lang="tr-TR" sz="2000" b="1" dirty="0">
              <a:solidFill>
                <a:srgbClr val="046CA6"/>
              </a:solidFill>
            </a:endParaRPr>
          </a:p>
        </p:txBody>
      </p:sp>
      <p:sp>
        <p:nvSpPr>
          <p:cNvPr id="8" name="Sağ Ok 7"/>
          <p:cNvSpPr/>
          <p:nvPr/>
        </p:nvSpPr>
        <p:spPr>
          <a:xfrm>
            <a:off x="5421217" y="1780189"/>
            <a:ext cx="713351" cy="369333"/>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rgbClr val="FFFFFF"/>
              </a:solidFill>
            </a:endParaRPr>
          </a:p>
        </p:txBody>
      </p:sp>
      <p:sp>
        <p:nvSpPr>
          <p:cNvPr id="9" name="Sağ Ok 8"/>
          <p:cNvSpPr/>
          <p:nvPr/>
        </p:nvSpPr>
        <p:spPr>
          <a:xfrm>
            <a:off x="5421218" y="2149523"/>
            <a:ext cx="713351" cy="3693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rgbClr val="FFFFFF"/>
              </a:solidFill>
            </a:endParaRPr>
          </a:p>
        </p:txBody>
      </p:sp>
      <p:sp>
        <p:nvSpPr>
          <p:cNvPr id="10" name="Sağ Ok 9"/>
          <p:cNvSpPr/>
          <p:nvPr/>
        </p:nvSpPr>
        <p:spPr>
          <a:xfrm>
            <a:off x="3727251" y="3912948"/>
            <a:ext cx="2286011" cy="24922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solidFill>
                <a:srgbClr val="FFFFFF"/>
              </a:solidFill>
            </a:endParaRPr>
          </a:p>
        </p:txBody>
      </p:sp>
      <p:sp>
        <p:nvSpPr>
          <p:cNvPr id="11" name="Sağ Ok 10"/>
          <p:cNvSpPr/>
          <p:nvPr/>
        </p:nvSpPr>
        <p:spPr>
          <a:xfrm>
            <a:off x="3729134" y="4312586"/>
            <a:ext cx="2286011" cy="27128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solidFill>
                <a:srgbClr val="FFFFFF"/>
              </a:solidFill>
            </a:endParaRPr>
          </a:p>
        </p:txBody>
      </p:sp>
      <p:sp>
        <p:nvSpPr>
          <p:cNvPr id="12" name="Dikdörtgen 11"/>
          <p:cNvSpPr/>
          <p:nvPr/>
        </p:nvSpPr>
        <p:spPr>
          <a:xfrm>
            <a:off x="6375967" y="2149522"/>
            <a:ext cx="2297533" cy="461665"/>
          </a:xfrm>
          <a:prstGeom prst="rect">
            <a:avLst/>
          </a:prstGeom>
          <a:effectLst>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wrap="square">
            <a:spAutoFit/>
          </a:bodyPr>
          <a:lstStyle/>
          <a:p>
            <a:r>
              <a:rPr lang="tr-TR" sz="2400" b="1" dirty="0">
                <a:solidFill>
                  <a:srgbClr val="FFFFFF"/>
                </a:solidFill>
              </a:rPr>
              <a:t>31 OCAK 2017</a:t>
            </a:r>
            <a:endParaRPr lang="tr-TR" sz="2400" dirty="0">
              <a:solidFill>
                <a:srgbClr val="FFFFFF"/>
              </a:solidFill>
            </a:endParaRPr>
          </a:p>
        </p:txBody>
      </p:sp>
      <p:sp>
        <p:nvSpPr>
          <p:cNvPr id="13" name="Dikdörtgen 12"/>
          <p:cNvSpPr/>
          <p:nvPr/>
        </p:nvSpPr>
        <p:spPr>
          <a:xfrm>
            <a:off x="6375968" y="1780190"/>
            <a:ext cx="229753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tr-TR" sz="2400" b="1" dirty="0">
                <a:solidFill>
                  <a:srgbClr val="FFFFFF"/>
                </a:solidFill>
              </a:rPr>
              <a:t>31 EKİM 2016</a:t>
            </a:r>
            <a:endParaRPr lang="tr-TR" sz="2400" dirty="0">
              <a:solidFill>
                <a:srgbClr val="FFFFFF"/>
              </a:solidFill>
            </a:endParaRPr>
          </a:p>
        </p:txBody>
      </p:sp>
      <p:sp>
        <p:nvSpPr>
          <p:cNvPr id="14" name="Dikdörtgen 13"/>
          <p:cNvSpPr/>
          <p:nvPr/>
        </p:nvSpPr>
        <p:spPr>
          <a:xfrm>
            <a:off x="6515538" y="3748390"/>
            <a:ext cx="2157962"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400" b="1" dirty="0">
                <a:solidFill>
                  <a:srgbClr val="FFFFFF"/>
                </a:solidFill>
              </a:rPr>
              <a:t>2 Ocak 2017</a:t>
            </a:r>
            <a:endParaRPr lang="tr-TR" sz="2400" dirty="0">
              <a:solidFill>
                <a:srgbClr val="FFFFFF"/>
              </a:solidFill>
            </a:endParaRPr>
          </a:p>
        </p:txBody>
      </p:sp>
      <p:sp>
        <p:nvSpPr>
          <p:cNvPr id="15" name="Dikdörtgen 14"/>
          <p:cNvSpPr/>
          <p:nvPr/>
        </p:nvSpPr>
        <p:spPr>
          <a:xfrm>
            <a:off x="6532288" y="4202627"/>
            <a:ext cx="2157963"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tr-TR" sz="2400" b="1" dirty="0">
                <a:solidFill>
                  <a:srgbClr val="FFFFFF"/>
                </a:solidFill>
              </a:rPr>
              <a:t>28 Şubat 2017</a:t>
            </a:r>
            <a:endParaRPr lang="tr-TR" sz="2400" dirty="0">
              <a:solidFill>
                <a:srgbClr val="FFFFFF"/>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2925" y="4875559"/>
            <a:ext cx="5256584" cy="1440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09521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683568" y="225918"/>
            <a:ext cx="8229600" cy="354211"/>
          </a:xfrm>
        </p:spPr>
        <p:txBody>
          <a:bodyPr/>
          <a:lstStyle/>
          <a:p>
            <a:pPr>
              <a:defRPr/>
            </a:pPr>
            <a:r>
              <a:rPr lang="tr-TR" sz="2600" b="1" dirty="0">
                <a:effectLst>
                  <a:outerShdw blurRad="38100" dist="38100" dir="2700000" algn="tl">
                    <a:srgbClr val="000000">
                      <a:alpha val="43137"/>
                    </a:srgbClr>
                  </a:outerShdw>
                </a:effectLst>
              </a:rPr>
              <a:t>Yapılandırma Hangi Alacakları/Borçları Kapsıyor?</a:t>
            </a:r>
          </a:p>
        </p:txBody>
      </p:sp>
      <p:sp>
        <p:nvSpPr>
          <p:cNvPr id="13" name="İçerik Yer Tutucusu 12"/>
          <p:cNvSpPr>
            <a:spLocks noGrp="1"/>
          </p:cNvSpPr>
          <p:nvPr>
            <p:ph idx="1"/>
          </p:nvPr>
        </p:nvSpPr>
        <p:spPr>
          <a:xfrm>
            <a:off x="107504" y="1103421"/>
            <a:ext cx="8610600" cy="5357812"/>
          </a:xfrm>
          <a:ln>
            <a:noFill/>
          </a:ln>
        </p:spPr>
        <p:txBody>
          <a:bodyPr/>
          <a:lstStyle/>
          <a:p>
            <a:pPr marL="0" indent="0" algn="just">
              <a:buFont typeface="Wingdings" pitchFamily="2" charset="2"/>
              <a:buNone/>
              <a:tabLst>
                <a:tab pos="361950" algn="l"/>
                <a:tab pos="446088" algn="l"/>
              </a:tabLst>
              <a:defRPr/>
            </a:pPr>
            <a:endParaRPr lang="tr-TR" sz="2150"/>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0" indent="180975" algn="just">
              <a:buFont typeface="Wingdings" pitchFamily="2" charset="2"/>
              <a:buChar char="Ø"/>
              <a:tabLst>
                <a:tab pos="361950" algn="l"/>
                <a:tab pos="446088" algn="l"/>
              </a:tabLst>
              <a:defRPr/>
            </a:pPr>
            <a:endParaRPr lang="tr-TR" sz="2150">
              <a:solidFill>
                <a:schemeClr val="accent2">
                  <a:lumMod val="75000"/>
                </a:schemeClr>
              </a:solidFill>
            </a:endParaRPr>
          </a:p>
          <a:p>
            <a:pPr marL="182563" indent="-90488" algn="just">
              <a:buFont typeface="Wingdings" pitchFamily="2" charset="2"/>
              <a:buNone/>
              <a:tabLst>
                <a:tab pos="361950" algn="l"/>
                <a:tab pos="446088" algn="l"/>
              </a:tabLst>
              <a:defRPr/>
            </a:pPr>
            <a:endParaRPr lang="tr-TR" sz="2100" kern="1200">
              <a:solidFill>
                <a:schemeClr val="accent2">
                  <a:lumMod val="75000"/>
                </a:schemeClr>
              </a:solidFill>
            </a:endParaRPr>
          </a:p>
          <a:p>
            <a:pPr marL="182563" indent="-90488" algn="just">
              <a:buFont typeface="Wingdings" pitchFamily="2" charset="2"/>
              <a:buNone/>
              <a:tabLst>
                <a:tab pos="361950" algn="l"/>
                <a:tab pos="446088" algn="l"/>
              </a:tabLst>
              <a:defRPr/>
            </a:pPr>
            <a:endParaRPr lang="tr-TR" sz="2100" kern="1200">
              <a:solidFill>
                <a:schemeClr val="accent2">
                  <a:lumMod val="75000"/>
                </a:schemeClr>
              </a:solidFill>
            </a:endParaRPr>
          </a:p>
          <a:p>
            <a:pPr marL="182563" indent="-90488" algn="just">
              <a:buFont typeface="Wingdings" pitchFamily="2" charset="2"/>
              <a:buNone/>
              <a:tabLst>
                <a:tab pos="361950" algn="l"/>
                <a:tab pos="446088" algn="l"/>
              </a:tabLst>
              <a:defRPr/>
            </a:pPr>
            <a:endParaRPr lang="tr-TR" sz="2100" kern="1200">
              <a:solidFill>
                <a:schemeClr val="accent2">
                  <a:lumMod val="75000"/>
                </a:schemeClr>
              </a:solidFill>
            </a:endParaRPr>
          </a:p>
          <a:p>
            <a:pPr marL="182563" indent="-90488" algn="just">
              <a:buFont typeface="Wingdings" pitchFamily="2" charset="2"/>
              <a:buNone/>
              <a:tabLst>
                <a:tab pos="361950" algn="l"/>
                <a:tab pos="446088" algn="l"/>
              </a:tabLst>
              <a:defRPr/>
            </a:pPr>
            <a:r>
              <a:rPr lang="tr-TR" sz="2100" kern="1200">
                <a:solidFill>
                  <a:schemeClr val="accent2">
                    <a:lumMod val="75000"/>
                  </a:schemeClr>
                </a:solidFill>
              </a:rPr>
              <a:t> </a:t>
            </a:r>
          </a:p>
          <a:p>
            <a:pPr marL="182563" indent="-90488" algn="just">
              <a:buFont typeface="Wingdings" pitchFamily="2" charset="2"/>
              <a:buNone/>
              <a:tabLst>
                <a:tab pos="361950" algn="l"/>
                <a:tab pos="446088" algn="l"/>
              </a:tabLst>
              <a:defRPr/>
            </a:pPr>
            <a:r>
              <a:rPr lang="tr-TR" sz="1900" b="0">
                <a:latin typeface="+mn-lt"/>
              </a:rPr>
              <a:t>borç asılları ile bu borçlara bağlı gecikme cezası ve gecikme zammı tutarları yapılandırma kapsamına giren alacakları oluşturmaktadır.</a:t>
            </a:r>
            <a:endParaRPr lang="tr-TR" sz="1900" b="0" dirty="0">
              <a:latin typeface="+mn-lt"/>
            </a:endParaRPr>
          </a:p>
        </p:txBody>
      </p:sp>
      <p:sp>
        <p:nvSpPr>
          <p:cNvPr id="7175" name="Slayt Numarası Yer Tutucusu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B536BF-8848-404A-868F-B6A65F2ED95E}" type="slidenum">
              <a:rPr lang="tr-TR" smtClean="0"/>
              <a:pPr/>
              <a:t>2</a:t>
            </a:fld>
            <a:endParaRPr lang="tr-TR"/>
          </a:p>
        </p:txBody>
      </p:sp>
      <p:sp>
        <p:nvSpPr>
          <p:cNvPr id="7172" name="Slide Number Placeholder 4"/>
          <p:cNvSpPr txBox="1">
            <a:spLocks noGrp="1"/>
          </p:cNvSpPr>
          <p:nvPr/>
        </p:nvSpPr>
        <p:spPr bwMode="auto">
          <a:xfrm>
            <a:off x="7956550" y="6492875"/>
            <a:ext cx="830263" cy="365125"/>
          </a:xfrm>
          <a:prstGeom prst="rect">
            <a:avLst/>
          </a:prstGeom>
          <a:noFill/>
          <a:ln w="9525">
            <a:noFill/>
            <a:miter lim="800000"/>
            <a:headEnd/>
            <a:tailEnd/>
          </a:ln>
        </p:spPr>
        <p:txBody>
          <a:bodyPr anchor="ctr"/>
          <a:lstStyle/>
          <a:p>
            <a:pPr algn="r"/>
            <a:fld id="{8BD02D4A-1702-4B30-BDDA-CB8A9D65CEAC}" type="slidenum">
              <a:rPr lang="tr-TR" sz="1200" b="1"/>
              <a:pPr algn="r"/>
              <a:t>2</a:t>
            </a:fld>
            <a:endParaRPr lang="tr-TR" sz="1200" b="1"/>
          </a:p>
        </p:txBody>
      </p:sp>
      <p:graphicFrame>
        <p:nvGraphicFramePr>
          <p:cNvPr id="3" name="Diyagram 2"/>
          <p:cNvGraphicFramePr/>
          <p:nvPr>
            <p:extLst>
              <p:ext uri="{D42A27DB-BD31-4B8C-83A1-F6EECF244321}">
                <p14:modId xmlns:p14="http://schemas.microsoft.com/office/powerpoint/2010/main" val="469903004"/>
              </p:ext>
            </p:extLst>
          </p:nvPr>
        </p:nvGraphicFramePr>
        <p:xfrm>
          <a:off x="164332" y="1176929"/>
          <a:ext cx="8928992"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aozturk23\Desktop\calc-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136" y="-171400"/>
            <a:ext cx="3672408" cy="5836197"/>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431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304800" y="1412774"/>
            <a:ext cx="4555232" cy="5016621"/>
          </a:xfrm>
          <a:ln>
            <a:noFill/>
          </a:ln>
        </p:spPr>
        <p:txBody>
          <a:bodyPr/>
          <a:lstStyle/>
          <a:p>
            <a:pPr algn="just"/>
            <a:r>
              <a:rPr lang="tr-TR" sz="2000" dirty="0"/>
              <a:t>İşverenler İçin;</a:t>
            </a:r>
          </a:p>
          <a:p>
            <a:pPr algn="just"/>
            <a:endParaRPr lang="tr-TR" sz="1600" dirty="0"/>
          </a:p>
          <a:p>
            <a:pPr algn="just">
              <a:buFont typeface="Wingdings" pitchFamily="2" charset="2"/>
              <a:buChar char="Ø"/>
            </a:pPr>
            <a:r>
              <a:rPr lang="tr-TR" sz="1800" dirty="0"/>
              <a:t>Yapılandırma kapsamındaki prim borçları için </a:t>
            </a:r>
            <a:r>
              <a:rPr lang="tr-TR" sz="1800" dirty="0">
                <a:solidFill>
                  <a:srgbClr val="FF0000"/>
                </a:solidFill>
              </a:rPr>
              <a:t>e-Sigorta</a:t>
            </a:r>
            <a:r>
              <a:rPr lang="tr-TR" sz="1800" dirty="0"/>
              <a:t> kanalıyla veya elden ya da posta yoluyla </a:t>
            </a:r>
            <a:r>
              <a:rPr lang="tr-TR" sz="1800" u="sng" dirty="0">
                <a:solidFill>
                  <a:srgbClr val="FF0000"/>
                </a:solidFill>
              </a:rPr>
              <a:t>işyerinin bağlı bulunduğu sosyal güvenlik il müdürlüğüne/sosyal güvenlik merkezine</a:t>
            </a:r>
            <a:r>
              <a:rPr lang="tr-TR" sz="1800" dirty="0">
                <a:solidFill>
                  <a:srgbClr val="FF0000"/>
                </a:solidFill>
              </a:rPr>
              <a:t>,</a:t>
            </a:r>
          </a:p>
          <a:p>
            <a:pPr marL="0" indent="0" algn="just">
              <a:buNone/>
            </a:pPr>
            <a:endParaRPr lang="tr-TR" sz="1800" dirty="0"/>
          </a:p>
          <a:p>
            <a:pPr marL="0" indent="0" algn="just">
              <a:buNone/>
            </a:pPr>
            <a:endParaRPr lang="tr-TR" sz="1800" dirty="0"/>
          </a:p>
          <a:p>
            <a:pPr algn="just"/>
            <a:r>
              <a:rPr lang="tr-TR" sz="1800" dirty="0"/>
              <a:t>4/b (</a:t>
            </a:r>
            <a:r>
              <a:rPr lang="tr-TR" sz="1800" dirty="0" err="1"/>
              <a:t>Bağ-Kur</a:t>
            </a:r>
            <a:r>
              <a:rPr lang="tr-TR" sz="1800" dirty="0"/>
              <a:t>) Sigortalıları İçin;</a:t>
            </a:r>
          </a:p>
          <a:p>
            <a:pPr marL="0" indent="0" algn="just">
              <a:buNone/>
            </a:pPr>
            <a:endParaRPr lang="tr-TR" sz="1800" dirty="0"/>
          </a:p>
          <a:p>
            <a:pPr algn="just">
              <a:buFont typeface="Wingdings" pitchFamily="2" charset="2"/>
              <a:buChar char="Ø"/>
            </a:pPr>
            <a:r>
              <a:rPr lang="tr-TR" sz="1800" u="sng" dirty="0">
                <a:solidFill>
                  <a:srgbClr val="FF0000"/>
                </a:solidFill>
              </a:rPr>
              <a:t>Herhangi bir sosyal güvenlik il müdürlüğüne/sosyal güvenlik merkezine</a:t>
            </a:r>
            <a:r>
              <a:rPr lang="tr-TR" sz="1800" dirty="0"/>
              <a:t> elden ya da posta yoluyla,</a:t>
            </a:r>
          </a:p>
          <a:p>
            <a:pPr algn="just">
              <a:buFont typeface="Wingdings" pitchFamily="2" charset="2"/>
              <a:buChar char="Ø"/>
            </a:pPr>
            <a:endParaRPr lang="tr-TR" sz="1600" dirty="0"/>
          </a:p>
          <a:p>
            <a:pPr marL="0" indent="0" algn="just">
              <a:buNone/>
            </a:pPr>
            <a:r>
              <a:rPr lang="tr-TR" sz="1600" dirty="0"/>
              <a:t>        başvuruda bulunmaları gerekmektedir.</a:t>
            </a:r>
          </a:p>
        </p:txBody>
      </p:sp>
      <p:sp>
        <p:nvSpPr>
          <p:cNvPr id="4" name="Slayt Numarası Yer Tutucusu 3"/>
          <p:cNvSpPr>
            <a:spLocks noGrp="1"/>
          </p:cNvSpPr>
          <p:nvPr>
            <p:ph type="sldNum" sz="quarter" idx="12"/>
          </p:nvPr>
        </p:nvSpPr>
        <p:spPr/>
        <p:txBody>
          <a:bodyPr/>
          <a:lstStyle/>
          <a:p>
            <a:pPr>
              <a:defRPr/>
            </a:pPr>
            <a:fld id="{8F3773FD-BD8F-4EC9-879E-D5F53A1CD356}" type="slidenum">
              <a:rPr lang="tr-TR" smtClean="0">
                <a:solidFill>
                  <a:srgbClr val="046CA6"/>
                </a:solidFill>
              </a:rPr>
              <a:pPr>
                <a:defRPr/>
              </a:pPr>
              <a:t>20</a:t>
            </a:fld>
            <a:endParaRPr lang="tr-TR" dirty="0">
              <a:solidFill>
                <a:srgbClr val="046CA6"/>
              </a:solidFill>
            </a:endParaRPr>
          </a:p>
        </p:txBody>
      </p:sp>
      <p:sp>
        <p:nvSpPr>
          <p:cNvPr id="5" name="Sağ Ok 4"/>
          <p:cNvSpPr/>
          <p:nvPr/>
        </p:nvSpPr>
        <p:spPr>
          <a:xfrm>
            <a:off x="2514600" y="1399333"/>
            <a:ext cx="2448272" cy="323965"/>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sp>
        <p:nvSpPr>
          <p:cNvPr id="6" name="Sağ Ok 5"/>
          <p:cNvSpPr/>
          <p:nvPr/>
        </p:nvSpPr>
        <p:spPr>
          <a:xfrm>
            <a:off x="3635896" y="4190383"/>
            <a:ext cx="1836204" cy="288033"/>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0000"/>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100" y="3789039"/>
            <a:ext cx="2664296" cy="2131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1385" y="1962999"/>
            <a:ext cx="1764195" cy="961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085175"/>
            <a:ext cx="1872208" cy="1839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1385" y="1085175"/>
            <a:ext cx="1748893" cy="877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61503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Resim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534" y="3203417"/>
            <a:ext cx="1512167" cy="1054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Başlık 1"/>
          <p:cNvSpPr>
            <a:spLocks noGrp="1"/>
          </p:cNvSpPr>
          <p:nvPr>
            <p:ph type="title"/>
          </p:nvPr>
        </p:nvSpPr>
        <p:spPr/>
        <p:txBody>
          <a:bodyPr/>
          <a:lstStyle/>
          <a:p>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827584" y="1133575"/>
            <a:ext cx="8229600" cy="5895825"/>
          </a:xfrm>
          <a:ln>
            <a:noFill/>
          </a:ln>
        </p:spPr>
        <p:txBody>
          <a:bodyPr/>
          <a:lstStyle/>
          <a:p>
            <a:r>
              <a:rPr lang="tr-TR" sz="2400" dirty="0"/>
              <a:t>Sosyal Güvenlik Destek Primi Borçları İçin;</a:t>
            </a:r>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marL="0" indent="0">
              <a:buNone/>
            </a:pPr>
            <a:endParaRPr lang="tr-TR" sz="2400" dirty="0"/>
          </a:p>
          <a:p>
            <a:pPr algn="just">
              <a:buFont typeface="Wingdings" pitchFamily="2" charset="2"/>
              <a:buChar char="Ø"/>
            </a:pPr>
            <a:endParaRPr lang="tr-TR" sz="2400" dirty="0"/>
          </a:p>
          <a:p>
            <a:pPr algn="just">
              <a:buFont typeface="Wingdings" pitchFamily="2" charset="2"/>
              <a:buChar char="Ø"/>
            </a:pPr>
            <a:endParaRPr lang="tr-TR" sz="2400" dirty="0"/>
          </a:p>
          <a:p>
            <a:pPr algn="just">
              <a:buFont typeface="Wingdings" pitchFamily="2" charset="2"/>
              <a:buChar char="Ø"/>
            </a:pPr>
            <a:endParaRPr lang="tr-TR" sz="2400" dirty="0"/>
          </a:p>
          <a:p>
            <a:pPr algn="just">
              <a:buFont typeface="Wingdings" pitchFamily="2" charset="2"/>
              <a:buChar char="Ø"/>
            </a:pPr>
            <a:endParaRPr lang="tr-TR" sz="2400" dirty="0"/>
          </a:p>
          <a:p>
            <a:pPr marL="0" indent="0" algn="just">
              <a:buNone/>
            </a:pPr>
            <a:endParaRPr lang="tr-TR" sz="2400" dirty="0"/>
          </a:p>
          <a:p>
            <a:pPr marL="0" indent="0" algn="just">
              <a:buNone/>
            </a:pPr>
            <a:endParaRPr lang="tr-TR" sz="2400" dirty="0"/>
          </a:p>
          <a:p>
            <a:pPr marL="0" indent="0" algn="just">
              <a:buNone/>
            </a:pPr>
            <a:r>
              <a:rPr lang="tr-TR" sz="2400" dirty="0"/>
              <a:t>başvuruda bulunmaları gerekmektedir.</a:t>
            </a:r>
            <a:endParaRPr lang="tr-TR" sz="2400" b="0" dirty="0"/>
          </a:p>
          <a:p>
            <a:pPr algn="just">
              <a:buFont typeface="Wingdings" pitchFamily="2" charset="2"/>
              <a:buChar char="Ø"/>
            </a:pPr>
            <a:endParaRPr lang="tr-TR" sz="2400" dirty="0"/>
          </a:p>
          <a:p>
            <a:pPr algn="just">
              <a:buFont typeface="Wingdings" pitchFamily="2" charset="2"/>
              <a:buChar char="Ø"/>
            </a:pPr>
            <a:endParaRPr lang="tr-TR" sz="2400" dirty="0"/>
          </a:p>
        </p:txBody>
      </p:sp>
      <p:sp>
        <p:nvSpPr>
          <p:cNvPr id="4" name="Slayt Numarası Yer Tutucusu 3"/>
          <p:cNvSpPr>
            <a:spLocks noGrp="1"/>
          </p:cNvSpPr>
          <p:nvPr>
            <p:ph type="sldNum" sz="quarter" idx="12"/>
          </p:nvPr>
        </p:nvSpPr>
        <p:spPr/>
        <p:txBody>
          <a:bodyPr/>
          <a:lstStyle/>
          <a:p>
            <a:pPr>
              <a:defRPr/>
            </a:pPr>
            <a:fld id="{8F3773FD-BD8F-4EC9-879E-D5F53A1CD356}" type="slidenum">
              <a:rPr lang="tr-TR" smtClean="0">
                <a:solidFill>
                  <a:srgbClr val="046CA6"/>
                </a:solidFill>
              </a:rPr>
              <a:pPr>
                <a:defRPr/>
              </a:pPr>
              <a:t>21</a:t>
            </a:fld>
            <a:endParaRPr lang="tr-TR" dirty="0">
              <a:solidFill>
                <a:srgbClr val="046CA6"/>
              </a:solidFill>
            </a:endParaRPr>
          </a:p>
        </p:txBody>
      </p:sp>
      <p:sp>
        <p:nvSpPr>
          <p:cNvPr id="5" name="Dikdörtgen 4"/>
          <p:cNvSpPr/>
          <p:nvPr/>
        </p:nvSpPr>
        <p:spPr>
          <a:xfrm>
            <a:off x="3059832" y="3068960"/>
            <a:ext cx="5578864" cy="1323439"/>
          </a:xfrm>
          <a:prstGeom prst="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tr-TR" sz="2000" dirty="0">
                <a:solidFill>
                  <a:srgbClr val="FFFFFF"/>
                </a:solidFill>
                <a:latin typeface="Calibri" pitchFamily="34" charset="0"/>
                <a:cs typeface="Calibri" pitchFamily="34" charset="0"/>
              </a:rPr>
              <a:t>01/10/2008 sonrası döneme ilişkin SGDP borcu olanlardan 4/c emeklisi olanlar elden ya da posta kanalıyla </a:t>
            </a:r>
            <a:r>
              <a:rPr lang="tr-TR" sz="2000" b="1" dirty="0">
                <a:solidFill>
                  <a:srgbClr val="FFFFFF"/>
                </a:solidFill>
                <a:effectLst>
                  <a:outerShdw blurRad="38100" dist="38100" dir="2700000" algn="tl">
                    <a:srgbClr val="000000">
                      <a:alpha val="43137"/>
                    </a:srgbClr>
                  </a:outerShdw>
                </a:effectLst>
                <a:latin typeface="Calibri" pitchFamily="34" charset="0"/>
                <a:cs typeface="Calibri" pitchFamily="34" charset="0"/>
              </a:rPr>
              <a:t>Emeklilik Hizmetleri Genel Müdürlüğü Kamu Görevlileri Ödemeler Daire Başkanlığına,</a:t>
            </a:r>
          </a:p>
        </p:txBody>
      </p:sp>
      <p:sp>
        <p:nvSpPr>
          <p:cNvPr id="6" name="Dikdörtgen 5"/>
          <p:cNvSpPr/>
          <p:nvPr/>
        </p:nvSpPr>
        <p:spPr>
          <a:xfrm>
            <a:off x="3059832" y="1556792"/>
            <a:ext cx="5578864" cy="1323439"/>
          </a:xfrm>
          <a:prstGeom prst="rect">
            <a:avLst/>
          </a:prstGeom>
          <a:effectLst>
            <a:outerShdw blurRad="152400" dist="317500" dir="5400000" sx="90000" sy="-19000" rotWithShape="0">
              <a:prstClr val="black">
                <a:alpha val="15000"/>
              </a:prstClr>
            </a:outerShdw>
          </a:effectLst>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tr-TR" sz="2000" dirty="0">
                <a:solidFill>
                  <a:srgbClr val="FFFFFF"/>
                </a:solidFill>
                <a:latin typeface="Calibri" pitchFamily="34" charset="0"/>
                <a:cs typeface="Calibri" pitchFamily="34" charset="0"/>
              </a:rPr>
              <a:t>01/10/2008 öncesi döneme ilişkin SGDP borcu olanlar elden ya da posta kanalıyla, </a:t>
            </a:r>
            <a:r>
              <a:rPr lang="tr-TR" sz="2000" b="1" dirty="0">
                <a:solidFill>
                  <a:srgbClr val="FFFFFF"/>
                </a:solidFill>
                <a:effectLst>
                  <a:outerShdw blurRad="38100" dist="38100" dir="2700000" algn="tl">
                    <a:srgbClr val="000000">
                      <a:alpha val="43137"/>
                    </a:srgbClr>
                  </a:outerShdw>
                </a:effectLst>
                <a:latin typeface="Calibri" pitchFamily="34" charset="0"/>
                <a:cs typeface="Calibri" pitchFamily="34" charset="0"/>
              </a:rPr>
              <a:t>herhangi bir sosyal güvenlik il müdürlüğüne/sosyal güvenlik merkezine,</a:t>
            </a:r>
          </a:p>
        </p:txBody>
      </p:sp>
      <p:sp>
        <p:nvSpPr>
          <p:cNvPr id="7" name="Dikdörtgen 6"/>
          <p:cNvSpPr/>
          <p:nvPr/>
        </p:nvSpPr>
        <p:spPr>
          <a:xfrm>
            <a:off x="3059832" y="4509120"/>
            <a:ext cx="5578864" cy="1631216"/>
          </a:xfrm>
          <a:prstGeom prst="rect">
            <a:avLst/>
          </a:prstGeom>
          <a:solidFill>
            <a:srgbClr val="0070C0"/>
          </a:solidFill>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tr-TR" sz="2000" dirty="0">
                <a:solidFill>
                  <a:srgbClr val="FFFFFF"/>
                </a:solidFill>
                <a:latin typeface="Calibri" pitchFamily="34" charset="0"/>
                <a:cs typeface="Calibri" pitchFamily="34" charset="0"/>
              </a:rPr>
              <a:t>01/10/2008 sonrası döneme ilişkin SGDP borcu olanlardan 4/a ve 4/b emeklisi olanlar ise elden ya da posta kanalıyla borç dosyalarının oluşturulduğu sosyal güvenlik il müdürlüğü/sosyal güvenlik merkezi takip birimine,</a:t>
            </a:r>
          </a:p>
        </p:txBody>
      </p:sp>
      <p:sp>
        <p:nvSpPr>
          <p:cNvPr id="8" name="Sağ Ok 7"/>
          <p:cNvSpPr/>
          <p:nvPr/>
        </p:nvSpPr>
        <p:spPr>
          <a:xfrm rot="10800000">
            <a:off x="2094207" y="3568696"/>
            <a:ext cx="648072" cy="323965"/>
          </a:xfrm>
          <a:prstGeom prst="rightArrow">
            <a:avLst/>
          </a:prstGeom>
          <a:solidFill>
            <a:schemeClr val="accent2">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9" name="Sağ Ok 8"/>
          <p:cNvSpPr/>
          <p:nvPr/>
        </p:nvSpPr>
        <p:spPr>
          <a:xfrm rot="10800000">
            <a:off x="2126874" y="2056528"/>
            <a:ext cx="648072" cy="323965"/>
          </a:xfrm>
          <a:prstGeom prst="rightArrow">
            <a:avLst/>
          </a:prstGeom>
          <a:solidFill>
            <a:schemeClr val="accent4">
              <a:lumMod val="75000"/>
              <a:alpha val="9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0" name="Sağ Ok 9"/>
          <p:cNvSpPr/>
          <p:nvPr/>
        </p:nvSpPr>
        <p:spPr>
          <a:xfrm rot="10800000">
            <a:off x="2083842" y="4964431"/>
            <a:ext cx="648072" cy="323965"/>
          </a:xfrm>
          <a:prstGeom prst="rightArrow">
            <a:avLst/>
          </a:prstGeom>
          <a:solidFill>
            <a:srgbClr val="0070C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7" y="1523402"/>
            <a:ext cx="1620180" cy="1066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7" y="4593287"/>
            <a:ext cx="1620180" cy="1066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14390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600" b="1" dirty="0">
                <a:effectLst>
                  <a:outerShdw blurRad="38100" dist="38100" dir="2700000" algn="tl">
                    <a:srgbClr val="000000">
                      <a:alpha val="43137"/>
                    </a:srgbClr>
                  </a:outerShdw>
                </a:effectLst>
              </a:rPr>
              <a:t>Nereye ve Ne Şekilde Başvurulabilir?</a:t>
            </a:r>
          </a:p>
        </p:txBody>
      </p:sp>
      <p:sp>
        <p:nvSpPr>
          <p:cNvPr id="3" name="İçerik Yer Tutucusu 2"/>
          <p:cNvSpPr>
            <a:spLocks noGrp="1"/>
          </p:cNvSpPr>
          <p:nvPr>
            <p:ph idx="1"/>
          </p:nvPr>
        </p:nvSpPr>
        <p:spPr>
          <a:xfrm>
            <a:off x="404415" y="1417638"/>
            <a:ext cx="3835152" cy="5251458"/>
          </a:xfrm>
          <a:ln>
            <a:noFill/>
          </a:ln>
        </p:spPr>
        <p:txBody>
          <a:bodyPr/>
          <a:lstStyle/>
          <a:p>
            <a:pPr algn="just">
              <a:buFont typeface="Wingdings" pitchFamily="2" charset="2"/>
              <a:buChar char="Ø"/>
            </a:pPr>
            <a:r>
              <a:rPr lang="tr-TR" sz="1600" dirty="0"/>
              <a:t>2925 sayılı Kanuna tabi sigortalılar, 5510 sayılı Kanunun Ek-5 inci ve Ek-6 </a:t>
            </a:r>
            <a:r>
              <a:rPr lang="tr-TR" sz="1600" dirty="0" err="1"/>
              <a:t>ncı</a:t>
            </a:r>
            <a:r>
              <a:rPr lang="tr-TR" sz="1600" dirty="0"/>
              <a:t> maddeleri kapsamındaki sigortalılar, isteğe bağlı sigortalılar ile topluluk sigortasına</a:t>
            </a:r>
            <a:r>
              <a:rPr lang="tr-TR" sz="1600" b="0" dirty="0"/>
              <a:t> tabi olanlar prim borçları için elden veya posta yoluyla sigortalı </a:t>
            </a:r>
            <a:r>
              <a:rPr lang="tr-TR" sz="1600" b="0" u="sng" dirty="0">
                <a:solidFill>
                  <a:srgbClr val="FF0000"/>
                </a:solidFill>
              </a:rPr>
              <a:t>dosyalarının bulunduğu sosyal güvenlik il müdürlüğüne/sosyal güvenlik merkezine</a:t>
            </a:r>
            <a:r>
              <a:rPr lang="tr-TR" sz="1600" b="0" dirty="0">
                <a:solidFill>
                  <a:srgbClr val="FF0000"/>
                </a:solidFill>
              </a:rPr>
              <a:t>,</a:t>
            </a:r>
            <a:endParaRPr lang="tr-TR" sz="1600" b="0" dirty="0"/>
          </a:p>
          <a:p>
            <a:pPr algn="just">
              <a:buFont typeface="Wingdings" pitchFamily="2" charset="2"/>
              <a:buChar char="Ø"/>
            </a:pPr>
            <a:r>
              <a:rPr lang="tr-TR" sz="1600" b="0" dirty="0"/>
              <a:t>5510 sayılı Kanunun 60 </a:t>
            </a:r>
            <a:r>
              <a:rPr lang="tr-TR" sz="1600" b="0" dirty="0" err="1"/>
              <a:t>ıncı</a:t>
            </a:r>
            <a:r>
              <a:rPr lang="tr-TR" sz="1600" b="0" dirty="0"/>
              <a:t> maddesinin birinci fıkrasının (g) bendi kapsamındaki </a:t>
            </a:r>
            <a:r>
              <a:rPr lang="tr-TR" sz="1600" dirty="0"/>
              <a:t>genel sağlık sigortası</a:t>
            </a:r>
            <a:r>
              <a:rPr lang="tr-TR" sz="1600" b="0" dirty="0"/>
              <a:t> prim alacakları için elden veya posta yoluyla </a:t>
            </a:r>
            <a:r>
              <a:rPr lang="tr-TR" sz="1600" b="0" u="sng" dirty="0">
                <a:solidFill>
                  <a:srgbClr val="FF0000"/>
                </a:solidFill>
              </a:rPr>
              <a:t>ikametgahının bağlı bulunduğu sosyal güvenlik il müdürlüğüne/sosyal güvenlik merkezine</a:t>
            </a:r>
            <a:r>
              <a:rPr lang="tr-TR" sz="1600" b="0" dirty="0"/>
              <a:t>,</a:t>
            </a:r>
            <a:endParaRPr lang="tr-TR" sz="1600" dirty="0"/>
          </a:p>
          <a:p>
            <a:pPr marL="0" indent="0">
              <a:buNone/>
            </a:pPr>
            <a:r>
              <a:rPr lang="tr-TR" sz="1600" dirty="0"/>
              <a:t>başvuruda bulunmaları gerekmektedir.</a:t>
            </a:r>
          </a:p>
          <a:p>
            <a:pPr marL="0" indent="0">
              <a:buNone/>
            </a:pPr>
            <a:endParaRPr lang="tr-TR" sz="1600" dirty="0"/>
          </a:p>
        </p:txBody>
      </p:sp>
      <p:sp>
        <p:nvSpPr>
          <p:cNvPr id="4" name="Slayt Numarası Yer Tutucusu 3"/>
          <p:cNvSpPr>
            <a:spLocks noGrp="1"/>
          </p:cNvSpPr>
          <p:nvPr>
            <p:ph type="sldNum" sz="quarter" idx="12"/>
          </p:nvPr>
        </p:nvSpPr>
        <p:spPr/>
        <p:txBody>
          <a:bodyPr/>
          <a:lstStyle/>
          <a:p>
            <a:pPr>
              <a:defRPr/>
            </a:pPr>
            <a:fld id="{8F3773FD-BD8F-4EC9-879E-D5F53A1CD356}" type="slidenum">
              <a:rPr lang="tr-TR" smtClean="0">
                <a:solidFill>
                  <a:srgbClr val="046CA6"/>
                </a:solidFill>
              </a:rPr>
              <a:pPr>
                <a:defRPr/>
              </a:pPr>
              <a:t>22</a:t>
            </a:fld>
            <a:endParaRPr lang="tr-TR" dirty="0">
              <a:solidFill>
                <a:srgbClr val="046CA6"/>
              </a:solidFill>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903" y="1193026"/>
            <a:ext cx="1897493" cy="115957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6812" y="2329138"/>
            <a:ext cx="893064" cy="810768"/>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876" y="2352606"/>
            <a:ext cx="1015579" cy="810768"/>
          </a:xfrm>
          <a:prstGeom prst="rect">
            <a:avLst/>
          </a:prstGeom>
        </p:spPr>
      </p:pic>
      <p:sp>
        <p:nvSpPr>
          <p:cNvPr id="8" name="Sağ Ok 7"/>
          <p:cNvSpPr/>
          <p:nvPr/>
        </p:nvSpPr>
        <p:spPr>
          <a:xfrm>
            <a:off x="6275526" y="2014498"/>
            <a:ext cx="816754" cy="323965"/>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1268761"/>
            <a:ext cx="1800200" cy="189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976" y="3632142"/>
            <a:ext cx="1885090" cy="1885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ağ Ok 10"/>
          <p:cNvSpPr/>
          <p:nvPr/>
        </p:nvSpPr>
        <p:spPr>
          <a:xfrm>
            <a:off x="6275526" y="4564965"/>
            <a:ext cx="816754" cy="323965"/>
          </a:xfrm>
          <a:prstGeom prst="rightArrow">
            <a:avLst/>
          </a:prstGeom>
          <a:solidFill>
            <a:srgbClr val="FF0000">
              <a:alpha val="9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2426" y="3645024"/>
            <a:ext cx="1800200" cy="1894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55717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lstStyle/>
          <a:p>
            <a:pPr>
              <a:defRPr/>
            </a:pPr>
            <a:r>
              <a:rPr lang="tr-TR" sz="2600" b="1" dirty="0">
                <a:effectLst>
                  <a:outerShdw blurRad="38100" dist="38100" dir="2700000" algn="tl">
                    <a:srgbClr val="000000">
                      <a:alpha val="43137"/>
                    </a:srgbClr>
                  </a:outerShdw>
                </a:effectLst>
              </a:rPr>
              <a:t>Yapılandırma Tutarlarını </a:t>
            </a:r>
            <a:br>
              <a:rPr lang="tr-TR" sz="2600" b="1" dirty="0">
                <a:effectLst>
                  <a:outerShdw blurRad="38100" dist="38100" dir="2700000" algn="tl">
                    <a:srgbClr val="000000">
                      <a:alpha val="43137"/>
                    </a:srgbClr>
                  </a:outerShdw>
                </a:effectLst>
              </a:rPr>
            </a:br>
            <a:r>
              <a:rPr lang="tr-TR" sz="2600" b="1" dirty="0">
                <a:effectLst>
                  <a:outerShdw blurRad="38100" dist="38100" dir="2700000" algn="tl">
                    <a:srgbClr val="000000">
                      <a:alpha val="43137"/>
                    </a:srgbClr>
                  </a:outerShdw>
                </a:effectLst>
              </a:rPr>
              <a:t>Önceden Görebilir miyiz?</a:t>
            </a:r>
          </a:p>
        </p:txBody>
      </p:sp>
      <p:sp>
        <p:nvSpPr>
          <p:cNvPr id="25603" name="İçerik Yer Tutucusu 2"/>
          <p:cNvSpPr>
            <a:spLocks noGrp="1"/>
          </p:cNvSpPr>
          <p:nvPr>
            <p:ph idx="1"/>
          </p:nvPr>
        </p:nvSpPr>
        <p:spPr bwMode="auto">
          <a:xfrm>
            <a:off x="323528" y="1101318"/>
            <a:ext cx="8610600" cy="5357812"/>
          </a:xfrm>
          <a:noFill/>
          <a:ln>
            <a:noFill/>
            <a:miter lim="800000"/>
            <a:headEnd/>
            <a:tailEnd/>
          </a:ln>
        </p:spPr>
        <p:txBody>
          <a:bodyPr vert="horz" wrap="square" lIns="91440" tIns="45720" rIns="91440" bIns="45720" numCol="1" anchor="t" anchorCtr="0" compatLnSpc="1">
            <a:prstTxWarp prst="textNoShape">
              <a:avLst/>
            </a:prstTxWarp>
          </a:bodyPr>
          <a:lstStyle/>
          <a:p>
            <a:pPr algn="just"/>
            <a:r>
              <a:rPr lang="tr-TR" sz="3200" b="0" dirty="0"/>
              <a:t>İşverenler e-sigorta, 4/b kapsamındaki (</a:t>
            </a:r>
            <a:r>
              <a:rPr lang="tr-TR" sz="3200" b="0" dirty="0" err="1"/>
              <a:t>Bağ-Kur</a:t>
            </a:r>
            <a:r>
              <a:rPr lang="tr-TR" sz="3200" b="0" dirty="0"/>
              <a:t>) sigortalıları ile </a:t>
            </a:r>
            <a:r>
              <a:rPr lang="tr-TR" sz="3200" b="0" dirty="0" err="1"/>
              <a:t>gss</a:t>
            </a:r>
            <a:r>
              <a:rPr lang="tr-TR" sz="3200" b="0" dirty="0"/>
              <a:t> sigortalıları e-devlet üzerinden yapılandırılan borçlarını, taksit tutarlarını ve ödeme vadelerini görebilecektir. </a:t>
            </a:r>
          </a:p>
          <a:p>
            <a:pPr algn="just"/>
            <a:endParaRPr lang="tr-TR" sz="2400" b="0" dirty="0"/>
          </a:p>
          <a:p>
            <a:pPr marL="0" indent="0" algn="just">
              <a:buFont typeface="Wingdings" pitchFamily="2" charset="2"/>
              <a:buNone/>
            </a:pPr>
            <a:endParaRPr lang="tr-TR" sz="2400" b="0" dirty="0"/>
          </a:p>
        </p:txBody>
      </p:sp>
      <p:sp>
        <p:nvSpPr>
          <p:cNvPr id="25604"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95FD703-34EF-4E8F-BAC7-5926D8E7F1CB}" type="slidenum">
              <a:rPr lang="tr-TR" smtClean="0"/>
              <a:pPr/>
              <a:t>23</a:t>
            </a:fld>
            <a:endParaRPr lang="tr-TR"/>
          </a:p>
        </p:txBody>
      </p:sp>
      <p:pic>
        <p:nvPicPr>
          <p:cNvPr id="6" name="Resim 5"/>
          <p:cNvPicPr>
            <a:picLocks noChangeAspect="1"/>
          </p:cNvPicPr>
          <p:nvPr/>
        </p:nvPicPr>
        <p:blipFill>
          <a:blip r:embed="rId2" cstate="print">
            <a:extLst/>
          </a:blip>
          <a:stretch>
            <a:fillRect/>
          </a:stretch>
        </p:blipFill>
        <p:spPr>
          <a:xfrm>
            <a:off x="403555" y="3717032"/>
            <a:ext cx="8381731"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178595" y="116632"/>
            <a:ext cx="7499176" cy="1143000"/>
          </a:xfrm>
        </p:spPr>
        <p:txBody>
          <a:bodyPr/>
          <a:lstStyle/>
          <a:p>
            <a:r>
              <a:rPr lang="tr-TR" sz="2400" dirty="0"/>
              <a:t>Örnek Gecikme Cezası, Gecikme Zammı Yİ-ÜFE Karşılaştırma Tablosu</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601911885"/>
              </p:ext>
            </p:extLst>
          </p:nvPr>
        </p:nvGraphicFramePr>
        <p:xfrm>
          <a:off x="539552" y="980728"/>
          <a:ext cx="8208912" cy="6036945"/>
        </p:xfrm>
        <a:graphic>
          <a:graphicData uri="http://schemas.openxmlformats.org/drawingml/2006/table">
            <a:tbl>
              <a:tblPr/>
              <a:tblGrid>
                <a:gridCol w="1545700">
                  <a:extLst>
                    <a:ext uri="{9D8B030D-6E8A-4147-A177-3AD203B41FA5}">
                      <a16:colId xmlns:a16="http://schemas.microsoft.com/office/drawing/2014/main" val="20000"/>
                    </a:ext>
                  </a:extLst>
                </a:gridCol>
                <a:gridCol w="918259">
                  <a:extLst>
                    <a:ext uri="{9D8B030D-6E8A-4147-A177-3AD203B41FA5}">
                      <a16:colId xmlns:a16="http://schemas.microsoft.com/office/drawing/2014/main" val="20001"/>
                    </a:ext>
                  </a:extLst>
                </a:gridCol>
                <a:gridCol w="886616">
                  <a:extLst>
                    <a:ext uri="{9D8B030D-6E8A-4147-A177-3AD203B41FA5}">
                      <a16:colId xmlns:a16="http://schemas.microsoft.com/office/drawing/2014/main" val="20002"/>
                    </a:ext>
                  </a:extLst>
                </a:gridCol>
                <a:gridCol w="921409">
                  <a:extLst>
                    <a:ext uri="{9D8B030D-6E8A-4147-A177-3AD203B41FA5}">
                      <a16:colId xmlns:a16="http://schemas.microsoft.com/office/drawing/2014/main" val="20003"/>
                    </a:ext>
                  </a:extLst>
                </a:gridCol>
                <a:gridCol w="1340231">
                  <a:extLst>
                    <a:ext uri="{9D8B030D-6E8A-4147-A177-3AD203B41FA5}">
                      <a16:colId xmlns:a16="http://schemas.microsoft.com/office/drawing/2014/main" val="20004"/>
                    </a:ext>
                  </a:extLst>
                </a:gridCol>
                <a:gridCol w="1256466">
                  <a:extLst>
                    <a:ext uri="{9D8B030D-6E8A-4147-A177-3AD203B41FA5}">
                      <a16:colId xmlns:a16="http://schemas.microsoft.com/office/drawing/2014/main" val="20005"/>
                    </a:ext>
                  </a:extLst>
                </a:gridCol>
                <a:gridCol w="1340231">
                  <a:extLst>
                    <a:ext uri="{9D8B030D-6E8A-4147-A177-3AD203B41FA5}">
                      <a16:colId xmlns:a16="http://schemas.microsoft.com/office/drawing/2014/main" val="20006"/>
                    </a:ext>
                  </a:extLst>
                </a:gridCol>
              </a:tblGrid>
              <a:tr h="357695">
                <a:tc>
                  <a:txBody>
                    <a:bodyPr/>
                    <a:lstStyle/>
                    <a:p>
                      <a:pPr algn="ctr" fontAlgn="ctr">
                        <a:lnSpc>
                          <a:spcPct val="250000"/>
                        </a:lnSpc>
                      </a:pPr>
                      <a:endParaRPr lang="tr-TR" sz="11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250000"/>
                        </a:lnSpc>
                      </a:pPr>
                      <a:endParaRPr lang="tr-TR" sz="11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250000"/>
                        </a:lnSpc>
                      </a:pPr>
                      <a:endParaRPr lang="tr-TR" sz="11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250000"/>
                        </a:lnSpc>
                      </a:pPr>
                      <a:endParaRPr lang="tr-TR" sz="11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250000"/>
                        </a:lnSpc>
                      </a:pPr>
                      <a:endParaRPr lang="tr-TR" sz="11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250000"/>
                        </a:lnSpc>
                      </a:pPr>
                      <a:endParaRPr lang="tr-TR" sz="1100" b="0" i="0" u="none" strike="noStrike">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lnSpc>
                          <a:spcPct val="250000"/>
                        </a:lnSpc>
                      </a:pPr>
                      <a:r>
                        <a:rPr lang="tr-TR" sz="1100" b="1" i="0" u="none" strike="noStrike" dirty="0">
                          <a:solidFill>
                            <a:srgbClr val="000000"/>
                          </a:solidFill>
                          <a:effectLst/>
                          <a:latin typeface="Calibri"/>
                        </a:rPr>
                        <a:t>TL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4980">
                <a:tc>
                  <a:txBody>
                    <a:bodyPr/>
                    <a:lstStyle/>
                    <a:p>
                      <a:pPr algn="ctr" fontAlgn="ctr">
                        <a:lnSpc>
                          <a:spcPct val="250000"/>
                        </a:lnSpc>
                      </a:pPr>
                      <a:r>
                        <a:rPr lang="tr-TR" sz="1100" b="1" i="0" u="none" strike="noStrike" dirty="0">
                          <a:solidFill>
                            <a:srgbClr val="000000"/>
                          </a:solidFill>
                          <a:effectLst/>
                          <a:latin typeface="Calibri"/>
                        </a:rPr>
                        <a:t>YIL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250000"/>
                        </a:lnSpc>
                      </a:pPr>
                      <a:r>
                        <a:rPr lang="tr-TR" sz="1100" b="1" i="0" u="none" strike="noStrike" dirty="0">
                          <a:solidFill>
                            <a:srgbClr val="000000"/>
                          </a:solidFill>
                          <a:effectLst/>
                          <a:latin typeface="Calibri"/>
                        </a:rPr>
                        <a:t>ANAPARA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250000"/>
                        </a:lnSpc>
                      </a:pPr>
                      <a:r>
                        <a:rPr lang="tr-TR" sz="1100" b="1" i="0" u="none" strike="noStrike" dirty="0">
                          <a:solidFill>
                            <a:srgbClr val="000000"/>
                          </a:solidFill>
                          <a:effectLst/>
                          <a:latin typeface="Calibri"/>
                        </a:rPr>
                        <a:t>FAİZ</a:t>
                      </a:r>
                      <a:br>
                        <a:rPr lang="tr-TR" sz="1100" b="1" i="0" u="none" strike="noStrike" dirty="0">
                          <a:solidFill>
                            <a:srgbClr val="000000"/>
                          </a:solidFill>
                          <a:effectLst/>
                          <a:latin typeface="Calibri"/>
                        </a:rPr>
                      </a:br>
                      <a:endParaRPr lang="tr-TR" sz="11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250000"/>
                        </a:lnSpc>
                      </a:pPr>
                      <a:r>
                        <a:rPr lang="tr-TR" sz="1100" b="1" i="0" u="none" strike="noStrike" dirty="0">
                          <a:solidFill>
                            <a:srgbClr val="000000"/>
                          </a:solidFill>
                          <a:effectLst/>
                          <a:latin typeface="Calibri"/>
                        </a:rPr>
                        <a:t> (Yİ-ÜFE)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250000"/>
                        </a:lnSpc>
                      </a:pPr>
                      <a:r>
                        <a:rPr lang="tr-TR" sz="1100" b="1" i="0" u="none" strike="noStrike" dirty="0">
                          <a:solidFill>
                            <a:srgbClr val="000000"/>
                          </a:solidFill>
                          <a:effectLst/>
                          <a:latin typeface="Calibri"/>
                        </a:rPr>
                        <a:t>TOPLAM ALACAK</a:t>
                      </a:r>
                    </a:p>
                    <a:p>
                      <a:pPr algn="ctr" fontAlgn="ctr">
                        <a:lnSpc>
                          <a:spcPct val="250000"/>
                        </a:lnSpc>
                      </a:pPr>
                      <a:r>
                        <a:rPr lang="tr-TR" sz="1100" b="1" i="0" u="none" strike="noStrike" dirty="0">
                          <a:solidFill>
                            <a:srgbClr val="000000"/>
                          </a:solidFill>
                          <a:effectLst/>
                          <a:latin typeface="Calibri"/>
                        </a:rPr>
                        <a:t>(</a:t>
                      </a:r>
                      <a:r>
                        <a:rPr lang="tr-TR" sz="1100" b="1" i="0" u="none" strike="noStrike" dirty="0" err="1">
                          <a:solidFill>
                            <a:srgbClr val="000000"/>
                          </a:solidFill>
                          <a:effectLst/>
                          <a:latin typeface="Calibri"/>
                        </a:rPr>
                        <a:t>Anapara+Faiz</a:t>
                      </a:r>
                      <a:r>
                        <a:rPr lang="tr-TR" sz="1100" b="1" i="0" u="none" strike="noStrike" dirty="0">
                          <a:solidFill>
                            <a:srgbClr val="000000"/>
                          </a:solidFill>
                          <a:effectLst/>
                          <a:latin typeface="Calibri"/>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250000"/>
                        </a:lnSpc>
                      </a:pPr>
                      <a:r>
                        <a:rPr lang="tr-TR" sz="1100" b="1" i="0" u="none" strike="noStrike" dirty="0">
                          <a:solidFill>
                            <a:srgbClr val="000000"/>
                          </a:solidFill>
                          <a:effectLst/>
                          <a:latin typeface="Calibri"/>
                        </a:rPr>
                        <a:t>TOPLAM ALACAK (</a:t>
                      </a:r>
                      <a:r>
                        <a:rPr lang="tr-TR" sz="1100" b="1" i="0" u="none" strike="noStrike" dirty="0" err="1">
                          <a:solidFill>
                            <a:srgbClr val="000000"/>
                          </a:solidFill>
                          <a:effectLst/>
                          <a:latin typeface="Calibri"/>
                        </a:rPr>
                        <a:t>Anapara+Yİ-ÜFE</a:t>
                      </a:r>
                      <a:r>
                        <a:rPr lang="tr-TR" sz="1100" b="1" i="0" u="none" strike="noStrike" dirty="0">
                          <a:solidFill>
                            <a:srgbClr val="000000"/>
                          </a:solidFill>
                          <a:effectLst/>
                          <a:latin typeface="Calibri"/>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lnSpc>
                          <a:spcPct val="250000"/>
                        </a:lnSpc>
                      </a:pPr>
                      <a:r>
                        <a:rPr lang="tr-TR" sz="1100" b="1" i="0" u="none" strike="noStrike" dirty="0">
                          <a:solidFill>
                            <a:srgbClr val="000000"/>
                          </a:solidFill>
                          <a:effectLst/>
                          <a:latin typeface="Calibri"/>
                        </a:rPr>
                        <a:t>İSKONTO</a:t>
                      </a:r>
                      <a:br>
                        <a:rPr lang="tr-TR" sz="1100" b="1" i="0" u="none" strike="noStrike" dirty="0">
                          <a:solidFill>
                            <a:srgbClr val="000000"/>
                          </a:solidFill>
                          <a:effectLst/>
                          <a:latin typeface="Calibri"/>
                        </a:rPr>
                      </a:br>
                      <a:r>
                        <a:rPr lang="tr-TR" sz="1100" b="1" i="0" u="none" strike="noStrike" dirty="0">
                          <a:solidFill>
                            <a:srgbClr val="000000"/>
                          </a:solidFill>
                          <a:effectLst/>
                          <a:latin typeface="Calibri"/>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429489">
                <a:tc>
                  <a:txBody>
                    <a:bodyPr/>
                    <a:lstStyle/>
                    <a:p>
                      <a:pPr algn="ctr" fontAlgn="ctr">
                        <a:lnSpc>
                          <a:spcPct val="250000"/>
                        </a:lnSpc>
                      </a:pPr>
                      <a:r>
                        <a:rPr lang="tr-TR" sz="1500" b="1" i="0" u="none" strike="noStrike" dirty="0">
                          <a:solidFill>
                            <a:srgbClr val="000000"/>
                          </a:solidFill>
                          <a:effectLst/>
                          <a:latin typeface="Calibri"/>
                        </a:rPr>
                        <a:t>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1553,34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764,21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2753,34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1964,21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28,66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489">
                <a:tc>
                  <a:txBody>
                    <a:bodyPr/>
                    <a:lstStyle/>
                    <a:p>
                      <a:pPr algn="ctr" fontAlgn="ctr">
                        <a:lnSpc>
                          <a:spcPct val="250000"/>
                        </a:lnSpc>
                      </a:pPr>
                      <a:r>
                        <a:rPr lang="tr-TR" sz="1500" b="1" i="0" u="none" strike="noStrike" dirty="0">
                          <a:solidFill>
                            <a:srgbClr val="000000"/>
                          </a:solidFill>
                          <a:effectLst/>
                          <a:latin typeface="Calibri"/>
                        </a:rPr>
                        <a:t>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1173,23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737,50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2373,23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1937,50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489">
                <a:tc>
                  <a:txBody>
                    <a:bodyPr/>
                    <a:lstStyle/>
                    <a:p>
                      <a:pPr algn="ctr" fontAlgn="ctr">
                        <a:lnSpc>
                          <a:spcPct val="250000"/>
                        </a:lnSpc>
                      </a:pPr>
                      <a:r>
                        <a:rPr lang="tr-TR" sz="1500" b="1" i="0" u="none" strike="noStrike" dirty="0">
                          <a:solidFill>
                            <a:srgbClr val="000000"/>
                          </a:solidFill>
                          <a:effectLst/>
                          <a:latin typeface="Calibri"/>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924,96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586,04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2124,96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1786,04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9489">
                <a:tc>
                  <a:txBody>
                    <a:bodyPr/>
                    <a:lstStyle/>
                    <a:p>
                      <a:pPr algn="ctr" fontAlgn="ctr">
                        <a:lnSpc>
                          <a:spcPct val="250000"/>
                        </a:lnSpc>
                      </a:pPr>
                      <a:r>
                        <a:rPr lang="tr-TR" sz="1500" b="1" i="0" u="none" strike="noStrike" dirty="0">
                          <a:solidFill>
                            <a:srgbClr val="000000"/>
                          </a:solidFill>
                          <a:effectLst/>
                          <a:latin typeface="Calibri"/>
                        </a:rPr>
                        <a:t>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753,58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408,58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1953,58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1608,58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489">
                <a:tc>
                  <a:txBody>
                    <a:bodyPr/>
                    <a:lstStyle/>
                    <a:p>
                      <a:pPr algn="ctr" fontAlgn="ctr">
                        <a:lnSpc>
                          <a:spcPct val="250000"/>
                        </a:lnSpc>
                      </a:pPr>
                      <a:r>
                        <a:rPr lang="tr-TR" sz="1500" b="1" i="0" u="none" strike="noStrike" dirty="0">
                          <a:solidFill>
                            <a:srgbClr val="000000"/>
                          </a:solidFill>
                          <a:effectLst/>
                          <a:latin typeface="Calibri"/>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588,42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314,97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1788,42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1514,97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9489">
                <a:tc>
                  <a:txBody>
                    <a:bodyPr/>
                    <a:lstStyle/>
                    <a:p>
                      <a:pPr algn="ctr" fontAlgn="ctr">
                        <a:lnSpc>
                          <a:spcPct val="250000"/>
                        </a:lnSpc>
                      </a:pPr>
                      <a:r>
                        <a:rPr lang="tr-TR" sz="1500" b="1" i="0" u="none" strike="noStrike" dirty="0">
                          <a:solidFill>
                            <a:srgbClr val="000000"/>
                          </a:solidFill>
                          <a:effectLst/>
                          <a:latin typeface="Calibri"/>
                        </a:rPr>
                        <a:t>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468,68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250,70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1668,68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1450,70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9489">
                <a:tc>
                  <a:txBody>
                    <a:bodyPr/>
                    <a:lstStyle/>
                    <a:p>
                      <a:pPr algn="ctr" fontAlgn="ctr">
                        <a:lnSpc>
                          <a:spcPct val="250000"/>
                        </a:lnSpc>
                      </a:pPr>
                      <a:r>
                        <a:rPr lang="tr-TR" sz="1500" b="1" i="0" u="none" strike="noStrike" dirty="0">
                          <a:solidFill>
                            <a:srgbClr val="000000"/>
                          </a:solidFill>
                          <a:effectLst/>
                          <a:latin typeface="Calibri"/>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329,65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115,14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1529,65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1315,14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9489">
                <a:tc>
                  <a:txBody>
                    <a:bodyPr/>
                    <a:lstStyle/>
                    <a:p>
                      <a:pPr algn="ctr" fontAlgn="ctr">
                        <a:lnSpc>
                          <a:spcPct val="250000"/>
                        </a:lnSpc>
                      </a:pPr>
                      <a:r>
                        <a:rPr lang="tr-TR" sz="1500" b="1" i="0" u="none" strike="noStrike" dirty="0">
                          <a:solidFill>
                            <a:srgbClr val="000000"/>
                          </a:solidFill>
                          <a:effectLst/>
                          <a:latin typeface="Calibri"/>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201,26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49,51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1401,26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1249,51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10,83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9489">
                <a:tc>
                  <a:txBody>
                    <a:bodyPr/>
                    <a:lstStyle/>
                    <a:p>
                      <a:pPr algn="ctr" fontAlgn="ctr">
                        <a:lnSpc>
                          <a:spcPct val="250000"/>
                        </a:lnSpc>
                      </a:pPr>
                      <a:r>
                        <a:rPr lang="tr-TR" sz="1500" b="1" i="0" u="none" strike="noStrike" dirty="0">
                          <a:solidFill>
                            <a:srgbClr val="000000"/>
                          </a:solidFill>
                          <a:effectLst/>
                          <a:latin typeface="Calibri"/>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37,25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a:solidFill>
                            <a:srgbClr val="000000"/>
                          </a:solidFill>
                          <a:effectLst/>
                          <a:latin typeface="Calibri"/>
                        </a:rPr>
                        <a:t>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537,25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510,20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250000"/>
                        </a:lnSpc>
                      </a:pPr>
                      <a:r>
                        <a:rPr lang="tr-TR" sz="1500" b="0" i="0" u="none" strike="noStrike" dirty="0">
                          <a:solidFill>
                            <a:srgbClr val="000000"/>
                          </a:solidFill>
                          <a:effectLst/>
                          <a:latin typeface="Calibri"/>
                        </a:rPr>
                        <a:t>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6837">
                <a:tc gridSpan="5">
                  <a:txBody>
                    <a:bodyPr/>
                    <a:lstStyle/>
                    <a:p>
                      <a:pPr algn="l" fontAlgn="ctr">
                        <a:lnSpc>
                          <a:spcPct val="250000"/>
                        </a:lnSpc>
                      </a:pPr>
                      <a:endParaRPr lang="tr-TR" sz="1100" b="0"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lnSpc>
                          <a:spcPct val="250000"/>
                        </a:lnSpc>
                      </a:pPr>
                      <a:endParaRPr lang="tr-TR" sz="1100" b="0"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lnSpc>
                          <a:spcPct val="250000"/>
                        </a:lnSpc>
                      </a:pPr>
                      <a:endParaRPr lang="tr-TR" sz="1100" b="0"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bl>
          </a:graphicData>
        </a:graphic>
      </p:graphicFrame>
      <p:sp>
        <p:nvSpPr>
          <p:cNvPr id="4" name="Slayt Numarası Yer Tutucusu 3"/>
          <p:cNvSpPr>
            <a:spLocks noGrp="1"/>
          </p:cNvSpPr>
          <p:nvPr>
            <p:ph type="sldNum" sz="quarter" idx="12"/>
          </p:nvPr>
        </p:nvSpPr>
        <p:spPr/>
        <p:txBody>
          <a:bodyPr/>
          <a:lstStyle/>
          <a:p>
            <a:pPr>
              <a:defRPr/>
            </a:pPr>
            <a:fld id="{7D0608E8-7EDC-4C37-B712-2DB6AA67CF56}" type="slidenum">
              <a:rPr lang="tr-TR" smtClean="0"/>
              <a:pPr>
                <a:defRPr/>
              </a:pPr>
              <a:t>24</a:t>
            </a:fld>
            <a:endParaRPr lang="tr-TR" dirty="0"/>
          </a:p>
        </p:txBody>
      </p:sp>
    </p:spTree>
    <p:extLst>
      <p:ext uri="{BB962C8B-B14F-4D97-AF65-F5344CB8AC3E}">
        <p14:creationId xmlns:p14="http://schemas.microsoft.com/office/powerpoint/2010/main" val="17479329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Font typeface="Wingdings" pitchFamily="2" charset="2"/>
              <a:buNone/>
              <a:defRPr/>
            </a:pPr>
            <a:endParaRPr lang="tr-T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Font typeface="Wingdings" pitchFamily="2" charset="2"/>
              <a:buNone/>
              <a:defRPr/>
            </a:pPr>
            <a:endParaRPr lang="tr-T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Font typeface="Wingdings" pitchFamily="2" charset="2"/>
              <a:buNone/>
              <a:defRPr/>
            </a:pPr>
            <a:endParaRPr lang="tr-TR" sz="6000" dirty="0">
              <a:ln w="11430"/>
              <a:solidFill>
                <a:srgbClr val="0070C0"/>
              </a:solidFill>
              <a:effectLst>
                <a:outerShdw blurRad="50800" dist="39000" dir="5460000" algn="tl">
                  <a:srgbClr val="000000">
                    <a:alpha val="38000"/>
                  </a:srgbClr>
                </a:outerShdw>
              </a:effectLst>
            </a:endParaRPr>
          </a:p>
          <a:p>
            <a:pPr marL="0" indent="0" algn="ctr">
              <a:buFont typeface="Wingdings" pitchFamily="2" charset="2"/>
              <a:buNone/>
              <a:defRPr/>
            </a:pPr>
            <a:endParaRPr lang="tr-TR" sz="4400" dirty="0">
              <a:ln w="11430"/>
              <a:solidFill>
                <a:srgbClr val="FF0000"/>
              </a:solidFill>
              <a:effectLst>
                <a:outerShdw blurRad="50800" dist="39000" dir="5460000" algn="tl">
                  <a:srgbClr val="000000">
                    <a:alpha val="38000"/>
                  </a:srgbClr>
                </a:outerShdw>
              </a:effectLst>
            </a:endParaRPr>
          </a:p>
          <a:p>
            <a:pPr marL="0" indent="0" algn="ctr">
              <a:buFont typeface="Wingdings" pitchFamily="2" charset="2"/>
              <a:buNone/>
              <a:defRPr/>
            </a:pPr>
            <a:r>
              <a:rPr lang="tr-TR" sz="4400" dirty="0">
                <a:ln w="11430"/>
                <a:solidFill>
                  <a:srgbClr val="FF0000"/>
                </a:solidFill>
                <a:effectLst>
                  <a:outerShdw blurRad="50800" dist="39000" dir="5460000" algn="tl">
                    <a:srgbClr val="000000">
                      <a:alpha val="38000"/>
                    </a:srgbClr>
                  </a:outerShdw>
                </a:effectLst>
              </a:rPr>
              <a:t>Teşekkür </a:t>
            </a:r>
            <a:r>
              <a:rPr lang="tr-TR" sz="4400">
                <a:ln w="11430"/>
                <a:solidFill>
                  <a:srgbClr val="FF0000"/>
                </a:solidFill>
                <a:effectLst>
                  <a:outerShdw blurRad="50800" dist="39000" dir="5460000" algn="tl">
                    <a:srgbClr val="000000">
                      <a:alpha val="38000"/>
                    </a:srgbClr>
                  </a:outerShdw>
                </a:effectLst>
              </a:rPr>
              <a:t>Ederiz.</a:t>
            </a:r>
            <a:endParaRPr lang="tr-TR" sz="4400" dirty="0">
              <a:ln w="11430"/>
              <a:solidFill>
                <a:srgbClr val="FF0000"/>
              </a:solidFill>
              <a:effectLst>
                <a:outerShdw blurRad="50800" dist="39000" dir="5460000" algn="tl">
                  <a:srgbClr val="000000">
                    <a:alpha val="38000"/>
                  </a:srgbClr>
                </a:outerShdw>
              </a:effectLst>
            </a:endParaRPr>
          </a:p>
        </p:txBody>
      </p:sp>
      <p:sp>
        <p:nvSpPr>
          <p:cNvPr id="37892"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5DE93C-7236-434B-9D42-0860E9827907}" type="slidenum">
              <a:rPr lang="tr-TR" smtClean="0"/>
              <a:pPr/>
              <a:t>25</a:t>
            </a:fld>
            <a:endParaRPr lang="tr-T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274638"/>
            <a:ext cx="7571184" cy="562074"/>
          </a:xfrm>
        </p:spPr>
        <p:txBody>
          <a:bodyPr/>
          <a:lstStyle/>
          <a:p>
            <a:r>
              <a:rPr lang="tr-TR" sz="2800" b="1" dirty="0"/>
              <a:t>Yapılandırma Kapsamı Dışında Kalan Borç/Alacaklar</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99321401"/>
              </p:ext>
            </p:extLst>
          </p:nvPr>
        </p:nvGraphicFramePr>
        <p:xfrm>
          <a:off x="-36512" y="404664"/>
          <a:ext cx="9180512"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Slayt Numarası Yer Tutucusu"/>
          <p:cNvSpPr>
            <a:spLocks noGrp="1"/>
          </p:cNvSpPr>
          <p:nvPr>
            <p:ph type="sldNum" sz="quarter" idx="12"/>
          </p:nvPr>
        </p:nvSpPr>
        <p:spPr/>
        <p:txBody>
          <a:bodyPr/>
          <a:lstStyle/>
          <a:p>
            <a:pPr>
              <a:defRPr/>
            </a:pPr>
            <a:fld id="{7D0608E8-7EDC-4C37-B712-2DB6AA67CF56}" type="slidenum">
              <a:rPr lang="tr-TR" smtClean="0"/>
              <a:pPr>
                <a:defRPr/>
              </a:pPr>
              <a:t>3</a:t>
            </a:fld>
            <a:endParaRPr lang="tr-TR" dirty="0"/>
          </a:p>
        </p:txBody>
      </p:sp>
      <p:pic>
        <p:nvPicPr>
          <p:cNvPr id="2052" name="Picture 4" descr="C:\Users\aozturk23\Desktop\imag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8" y="1916832"/>
            <a:ext cx="142457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ozturk23\Desktop\images (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3645024"/>
            <a:ext cx="1432046" cy="22763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Picture 6" descr="C:\Users\aozturk23\Desktop\Medical_health_care-06-5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2255" y="1713288"/>
            <a:ext cx="942608" cy="94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994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sz="2600" b="1" dirty="0">
                <a:effectLst>
                  <a:outerShdw blurRad="38100" dist="38100" dir="2700000" algn="tl">
                    <a:srgbClr val="000000">
                      <a:alpha val="43137"/>
                    </a:srgbClr>
                  </a:outerShdw>
                </a:effectLst>
              </a:rPr>
              <a:t>Yapılandırma</a:t>
            </a:r>
            <a:r>
              <a:rPr lang="tr-TR" sz="2800" b="1" dirty="0"/>
              <a:t> </a:t>
            </a:r>
            <a:r>
              <a:rPr lang="tr-TR" sz="2600" b="1" dirty="0">
                <a:effectLst>
                  <a:outerShdw blurRad="38100" dist="38100" dir="2700000" algn="tl">
                    <a:srgbClr val="000000">
                      <a:alpha val="43137"/>
                    </a:srgbClr>
                  </a:outerShdw>
                </a:effectLst>
              </a:rPr>
              <a:t>Ne Sağlıyor?</a:t>
            </a:r>
          </a:p>
        </p:txBody>
      </p:sp>
      <p:sp>
        <p:nvSpPr>
          <p:cNvPr id="3" name="İçerik Yer Tutucusu 2"/>
          <p:cNvSpPr>
            <a:spLocks noGrp="1"/>
          </p:cNvSpPr>
          <p:nvPr>
            <p:ph idx="1"/>
          </p:nvPr>
        </p:nvSpPr>
        <p:spPr>
          <a:xfrm>
            <a:off x="304800" y="1417637"/>
            <a:ext cx="8610600" cy="5106987"/>
          </a:xfrm>
          <a:ln>
            <a:noFill/>
          </a:ln>
        </p:spPr>
        <p:txBody>
          <a:bodyPr/>
          <a:lstStyle/>
          <a:p>
            <a:pPr algn="just">
              <a:defRPr/>
            </a:pPr>
            <a:r>
              <a:rPr lang="tr-TR" sz="2400" b="0" dirty="0"/>
              <a:t>Yapılandırma kapsamındaki borç asılları ile bu borçlar için ödeme sürelerinin bittiği tarihlerden kanunun yayımlandığı 19/8/2016 tarihine kadar geçen süre için Yİ-ÜFE aylık değişim oranları esas alınarak hesaplanacak tutarın ödenmesi halinde, bu borçlara uygulanan </a:t>
            </a:r>
            <a:r>
              <a:rPr lang="tr-TR" sz="2400" b="0" u="sng" dirty="0"/>
              <a:t>gecikme cezası ve gecikme zammı gibi fer’i alacakların tahsilinden vazgeçilecektir.</a:t>
            </a:r>
          </a:p>
        </p:txBody>
      </p:sp>
      <p:sp>
        <p:nvSpPr>
          <p:cNvPr id="9222"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BE2CA52-0AFE-4846-ACF9-43FE6651F66B}" type="slidenum">
              <a:rPr lang="tr-TR" smtClean="0"/>
              <a:pPr/>
              <a:t>4</a:t>
            </a:fld>
            <a:endParaRPr lang="tr-TR"/>
          </a:p>
        </p:txBody>
      </p:sp>
      <p:sp>
        <p:nvSpPr>
          <p:cNvPr id="9220" name="Metin Kutusu 9"/>
          <p:cNvSpPr txBox="1">
            <a:spLocks noChangeArrowheads="1"/>
          </p:cNvSpPr>
          <p:nvPr/>
        </p:nvSpPr>
        <p:spPr bwMode="auto">
          <a:xfrm>
            <a:off x="4175125" y="3284538"/>
            <a:ext cx="4702175" cy="3240087"/>
          </a:xfrm>
          <a:prstGeom prst="rect">
            <a:avLst/>
          </a:prstGeom>
          <a:gradFill rotWithShape="1">
            <a:gsLst>
              <a:gs pos="0">
                <a:srgbClr val="4F81BD">
                  <a:alpha val="0"/>
                </a:srgbClr>
              </a:gs>
              <a:gs pos="100000">
                <a:srgbClr val="B8CCE4"/>
              </a:gs>
            </a:gsLst>
            <a:path path="rect">
              <a:fillToRect t="100000" r="100000"/>
            </a:path>
          </a:gradFill>
          <a:ln w="9525">
            <a:noFill/>
            <a:miter lim="800000"/>
            <a:headEnd/>
            <a:tailEnd/>
          </a:ln>
        </p:spPr>
        <p:txBody>
          <a:bodyPr tIns="91440" bIns="91440"/>
          <a:lstStyle/>
          <a:p>
            <a:pPr algn="ctr"/>
            <a:r>
              <a:rPr lang="tr-TR" sz="2400" b="1" i="1" dirty="0">
                <a:solidFill>
                  <a:srgbClr val="365F91"/>
                </a:solidFill>
                <a:latin typeface="Calibri" pitchFamily="34" charset="0"/>
                <a:ea typeface="Calibri" pitchFamily="34" charset="0"/>
                <a:cs typeface="Calibri" pitchFamily="34" charset="0"/>
              </a:rPr>
              <a:t>Yİ-ÜFE NEDİR?</a:t>
            </a:r>
            <a:endParaRPr lang="tr-TR" sz="1100" i="1" dirty="0">
              <a:latin typeface="Calibri" pitchFamily="34" charset="0"/>
              <a:cs typeface="Times New Roman" pitchFamily="18" charset="0"/>
            </a:endParaRPr>
          </a:p>
          <a:p>
            <a:pPr algn="just">
              <a:spcBef>
                <a:spcPts val="300"/>
              </a:spcBef>
            </a:pPr>
            <a:r>
              <a:rPr lang="tr-TR" sz="2000" i="1" dirty="0">
                <a:solidFill>
                  <a:srgbClr val="365F91"/>
                </a:solidFill>
                <a:latin typeface="Calibri" pitchFamily="34" charset="0"/>
                <a:ea typeface="Calibri" pitchFamily="34" charset="0"/>
              </a:rPr>
              <a:t>Yİ-ÜFE aylık değişim oranları tabiri,             31 Aralık 2004 tarihine kadar toptan eşya fiyatları endeksi (TEFE) aylık değişim oranlarını, 1 Ocak 2005 ila 31 Aralık 2013 tarihleri arasında üretici fiyatları endeksi (ÜFE) aylık değişim oranlarını, 1 Ocak 2014 tarihinden itibaren yurtiçi üretici fiyat endeksi (Yİ-ÜFE) aylık değişim oranlarını ifade etmektedir.</a:t>
            </a:r>
            <a:endParaRPr lang="tr-TR" sz="2000" i="1" dirty="0">
              <a:latin typeface="Calibri" pitchFamily="34" charset="0"/>
              <a:cs typeface="Times New Roman" pitchFamily="18" charset="0"/>
            </a:endParaRPr>
          </a:p>
        </p:txBody>
      </p:sp>
      <p:pic>
        <p:nvPicPr>
          <p:cNvPr id="1029" name="Picture 5"/>
          <p:cNvPicPr>
            <a:picLocks noChangeAspect="1" noChangeArrowheads="1"/>
          </p:cNvPicPr>
          <p:nvPr/>
        </p:nvPicPr>
        <p:blipFill>
          <a:blip r:embed="rId3" cstate="print">
            <a:extLst/>
          </a:blip>
          <a:srcRect/>
          <a:stretch>
            <a:fillRect/>
          </a:stretch>
        </p:blipFill>
        <p:spPr bwMode="auto">
          <a:xfrm>
            <a:off x="467544" y="3861049"/>
            <a:ext cx="3434209" cy="1479681"/>
          </a:xfrm>
          <a:prstGeom prst="rect">
            <a:avLst/>
          </a:prstGeom>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blip>
          <a:stretch>
            <a:fillRect/>
          </a:stretch>
        </p:blipFill>
        <p:spPr>
          <a:xfrm>
            <a:off x="3923928" y="3860202"/>
            <a:ext cx="4248472" cy="255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Yuvarlatılmış Dikdörtgen 9"/>
          <p:cNvSpPr/>
          <p:nvPr/>
        </p:nvSpPr>
        <p:spPr>
          <a:xfrm>
            <a:off x="611188" y="3860202"/>
            <a:ext cx="7921625" cy="2519362"/>
          </a:xfrm>
          <a:prstGeom prst="roundRect">
            <a:avLst/>
          </a:prstGeom>
          <a:solidFill>
            <a:schemeClr val="bg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Başlık 1"/>
          <p:cNvSpPr>
            <a:spLocks noGrp="1"/>
          </p:cNvSpPr>
          <p:nvPr>
            <p:ph type="title"/>
          </p:nvPr>
        </p:nvSpPr>
        <p:spPr>
          <a:xfrm>
            <a:off x="457200" y="274638"/>
            <a:ext cx="8229600" cy="439718"/>
          </a:xfrm>
        </p:spPr>
        <p:txBody>
          <a:bodyPr/>
          <a:lstStyle/>
          <a:p>
            <a:pPr algn="ctr">
              <a:defRPr/>
            </a:pPr>
            <a:r>
              <a:rPr lang="tr-TR" sz="2600" b="1" dirty="0">
                <a:effectLst>
                  <a:outerShdw blurRad="38100" dist="38100" dir="2700000" algn="tl">
                    <a:srgbClr val="000000">
                      <a:alpha val="43137"/>
                    </a:srgbClr>
                  </a:outerShdw>
                </a:effectLst>
              </a:rPr>
              <a:t>                             Peşin Ödeme Ne Sağlıyor ?</a:t>
            </a:r>
          </a:p>
        </p:txBody>
      </p:sp>
      <p:sp>
        <p:nvSpPr>
          <p:cNvPr id="3" name="İçerik Yer Tutucusu 2"/>
          <p:cNvSpPr>
            <a:spLocks noGrp="1"/>
          </p:cNvSpPr>
          <p:nvPr>
            <p:ph idx="1"/>
          </p:nvPr>
        </p:nvSpPr>
        <p:spPr>
          <a:xfrm>
            <a:off x="304800" y="714356"/>
            <a:ext cx="8587680" cy="5703055"/>
          </a:xfrm>
          <a:ln>
            <a:noFill/>
          </a:ln>
        </p:spPr>
        <p:txBody>
          <a:bodyPr/>
          <a:lstStyle/>
          <a:p>
            <a:pPr algn="just">
              <a:buNone/>
              <a:defRPr/>
            </a:pPr>
            <a:endParaRPr lang="tr-TR" sz="2000" b="0" dirty="0"/>
          </a:p>
          <a:p>
            <a:pPr algn="just">
              <a:defRPr/>
            </a:pPr>
            <a:r>
              <a:rPr lang="tr-TR" sz="2800" b="0" dirty="0"/>
              <a:t>Yapılandırılmış borçların peşin/ilk taksit ödeme süresinde (2/1/2017 tarihine kadar) tamamen ödenmesi halinde hesaplanan Yİ-ÜFE’nin  %50’si silinecek, borç aslı ve hesaplanan Yİ-ÜFE’nin kalan % 50’si tahsil edilecek. Gecikme cezası ve gecikme zammı gibi </a:t>
            </a:r>
            <a:r>
              <a:rPr lang="tr-TR" sz="2800" b="0" dirty="0" err="1"/>
              <a:t>fer’i</a:t>
            </a:r>
            <a:r>
              <a:rPr lang="tr-TR" sz="2800" b="0" dirty="0"/>
              <a:t> alacaklar   terkin edilecektir. </a:t>
            </a:r>
          </a:p>
          <a:p>
            <a:pPr algn="just">
              <a:defRPr/>
            </a:pPr>
            <a:endParaRPr lang="tr-TR" sz="2400" b="0" dirty="0"/>
          </a:p>
          <a:p>
            <a:pPr algn="just">
              <a:defRPr/>
            </a:pPr>
            <a:endParaRPr lang="tr-TR" sz="2000" b="0" dirty="0"/>
          </a:p>
          <a:p>
            <a:pPr algn="just">
              <a:defRPr/>
            </a:pPr>
            <a:endParaRPr lang="tr-TR" sz="2000" b="0" dirty="0"/>
          </a:p>
          <a:p>
            <a:pPr>
              <a:defRPr/>
            </a:pPr>
            <a:endParaRPr lang="tr-TR" sz="2000" b="0" dirty="0"/>
          </a:p>
        </p:txBody>
      </p:sp>
      <p:sp>
        <p:nvSpPr>
          <p:cNvPr id="10246"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E62EA3C-C2CC-4A4F-9848-8D6F00858F9C}" type="slidenum">
              <a:rPr lang="tr-TR" smtClean="0"/>
              <a:pPr/>
              <a:t>5</a:t>
            </a:fld>
            <a:endParaRPr lang="tr-TR"/>
          </a:p>
        </p:txBody>
      </p:sp>
      <p:sp>
        <p:nvSpPr>
          <p:cNvPr id="8" name="Aşağı Ok 7"/>
          <p:cNvSpPr/>
          <p:nvPr/>
        </p:nvSpPr>
        <p:spPr>
          <a:xfrm>
            <a:off x="1602505" y="4028294"/>
            <a:ext cx="1440160" cy="1800200"/>
          </a:xfrm>
          <a:prstGeom prst="downArrow">
            <a:avLst/>
          </a:prstGeom>
          <a:solidFill>
            <a:srgbClr val="CC00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blip>
          <a:stretch>
            <a:fillRect/>
          </a:stretch>
        </p:blipFill>
        <p:spPr>
          <a:xfrm>
            <a:off x="3419872" y="4437113"/>
            <a:ext cx="4248472" cy="1980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Yuvarlatılmış Dikdörtgen 9"/>
          <p:cNvSpPr/>
          <p:nvPr/>
        </p:nvSpPr>
        <p:spPr>
          <a:xfrm>
            <a:off x="611188" y="4437112"/>
            <a:ext cx="7921625" cy="1980298"/>
          </a:xfrm>
          <a:prstGeom prst="roundRect">
            <a:avLst/>
          </a:prstGeom>
          <a:solidFill>
            <a:schemeClr val="bg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Başlık 1"/>
          <p:cNvSpPr>
            <a:spLocks noGrp="1"/>
          </p:cNvSpPr>
          <p:nvPr>
            <p:ph type="title"/>
          </p:nvPr>
        </p:nvSpPr>
        <p:spPr>
          <a:xfrm>
            <a:off x="457200" y="274638"/>
            <a:ext cx="8229600" cy="528066"/>
          </a:xfrm>
        </p:spPr>
        <p:txBody>
          <a:bodyPr/>
          <a:lstStyle/>
          <a:p>
            <a:pPr>
              <a:defRPr/>
            </a:pPr>
            <a:r>
              <a:rPr lang="tr-TR" sz="2600" b="1" dirty="0">
                <a:effectLst>
                  <a:outerShdw blurRad="38100" dist="38100" dir="2700000" algn="tl">
                    <a:srgbClr val="000000">
                      <a:alpha val="43137"/>
                    </a:srgbClr>
                  </a:outerShdw>
                </a:effectLst>
              </a:rPr>
              <a:t>İdari Para Cezalarında Yapılandırma Ne Sağlıyor?</a:t>
            </a:r>
          </a:p>
        </p:txBody>
      </p:sp>
      <p:sp>
        <p:nvSpPr>
          <p:cNvPr id="3" name="İçerik Yer Tutucusu 2"/>
          <p:cNvSpPr>
            <a:spLocks noGrp="1"/>
          </p:cNvSpPr>
          <p:nvPr>
            <p:ph idx="1"/>
          </p:nvPr>
        </p:nvSpPr>
        <p:spPr>
          <a:xfrm>
            <a:off x="266700" y="1268760"/>
            <a:ext cx="8610600" cy="5181417"/>
          </a:xfrm>
          <a:ln>
            <a:noFill/>
          </a:ln>
        </p:spPr>
        <p:txBody>
          <a:bodyPr/>
          <a:lstStyle/>
          <a:p>
            <a:pPr marL="0" indent="0" algn="ctr">
              <a:buFont typeface="Wingdings" pitchFamily="2" charset="2"/>
              <a:buNone/>
              <a:defRPr/>
            </a:pPr>
            <a:r>
              <a:rPr lang="tr-TR" sz="2000" dirty="0">
                <a:solidFill>
                  <a:schemeClr val="accent2">
                    <a:lumMod val="75000"/>
                  </a:schemeClr>
                </a:solidFill>
              </a:rPr>
              <a:t>İdari Para Cezası Borç Asıllarının % 50’si ile Buna İlişkin Gecikme Cezası ve Gecikme Zammı Tutarları Terkin Edilecektir.</a:t>
            </a:r>
            <a:endParaRPr lang="tr-TR" sz="2000" b="0" dirty="0"/>
          </a:p>
          <a:p>
            <a:pPr algn="just">
              <a:buFont typeface="Wingdings" panose="05000000000000000000" pitchFamily="2" charset="2"/>
              <a:buChar char="Ø"/>
              <a:defRPr/>
            </a:pPr>
            <a:r>
              <a:rPr lang="tr-TR" sz="2000" b="0" dirty="0"/>
              <a:t>30 Haziran 2016 tarihine kadar (bu tarih dahil) işlenen fiiller</a:t>
            </a:r>
          </a:p>
          <a:p>
            <a:pPr algn="just">
              <a:buFont typeface="Wingdings" panose="05000000000000000000" pitchFamily="2" charset="2"/>
              <a:buChar char="Ø"/>
              <a:defRPr/>
            </a:pPr>
            <a:r>
              <a:rPr lang="tr-TR" sz="2000" b="0" dirty="0"/>
              <a:t>Kanunun yürürlüğe girdiği tarihten önce kesinleştiği halde ödenmemiş veya eksik ödenmiş olan idari para cezası</a:t>
            </a:r>
          </a:p>
          <a:p>
            <a:pPr algn="just">
              <a:buFont typeface="Wingdings" panose="05000000000000000000" pitchFamily="2" charset="2"/>
              <a:buChar char="Ø"/>
              <a:defRPr/>
            </a:pPr>
            <a:r>
              <a:rPr lang="tr-TR" sz="2000" b="0" dirty="0"/>
              <a:t>Asıllarının % 50’si ile  Yİ-ÜFE aylık değişim oranları esas alınarak hesaplanacak tutarın ödenmesi halinde İPC asıllarının kalan % 50’si ile </a:t>
            </a:r>
            <a:r>
              <a:rPr lang="tr-TR" sz="2000" b="0" dirty="0" err="1"/>
              <a:t>İPC’ye</a:t>
            </a:r>
            <a:r>
              <a:rPr lang="tr-TR" sz="2000" b="0" dirty="0"/>
              <a:t> uygulanan gecikme cezası ve gecikme zammı gibi fer’i alacaklarının tamamının tahsilinden vazgeçilecektir.</a:t>
            </a:r>
          </a:p>
          <a:p>
            <a:pPr algn="just">
              <a:defRPr/>
            </a:pPr>
            <a:endParaRPr lang="tr-TR" sz="2000" dirty="0"/>
          </a:p>
          <a:p>
            <a:pPr algn="just">
              <a:defRPr/>
            </a:pPr>
            <a:endParaRPr lang="tr-TR" sz="2000" dirty="0"/>
          </a:p>
          <a:p>
            <a:pPr algn="just">
              <a:defRPr/>
            </a:pPr>
            <a:endParaRPr lang="tr-TR" sz="2000" b="0" dirty="0"/>
          </a:p>
          <a:p>
            <a:pPr algn="just">
              <a:defRPr/>
            </a:pPr>
            <a:endParaRPr lang="tr-TR" sz="2000" b="0" dirty="0"/>
          </a:p>
          <a:p>
            <a:pPr>
              <a:defRPr/>
            </a:pPr>
            <a:endParaRPr lang="tr-TR" sz="2000" dirty="0"/>
          </a:p>
        </p:txBody>
      </p:sp>
      <p:sp>
        <p:nvSpPr>
          <p:cNvPr id="10246" name="Slayt Numarası Yer Tutucusu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E62EA3C-C2CC-4A4F-9848-8D6F00858F9C}" type="slidenum">
              <a:rPr lang="tr-TR" smtClean="0"/>
              <a:pPr/>
              <a:t>6</a:t>
            </a:fld>
            <a:endParaRPr lang="tr-TR"/>
          </a:p>
        </p:txBody>
      </p:sp>
      <p:sp>
        <p:nvSpPr>
          <p:cNvPr id="8" name="Aşağı Ok 7"/>
          <p:cNvSpPr/>
          <p:nvPr/>
        </p:nvSpPr>
        <p:spPr>
          <a:xfrm>
            <a:off x="1609378" y="4527161"/>
            <a:ext cx="1440160" cy="1800200"/>
          </a:xfrm>
          <a:prstGeom prst="downArrow">
            <a:avLst/>
          </a:prstGeom>
          <a:solidFill>
            <a:srgbClr val="CC0000"/>
          </a:solidFill>
          <a:effectLst>
            <a:glow rad="1397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30129629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lstStyle/>
          <a:p>
            <a:pPr algn="l">
              <a:defRPr/>
            </a:pPr>
            <a:r>
              <a:rPr lang="tr-TR" sz="2600" b="1" dirty="0">
                <a:effectLst>
                  <a:outerShdw blurRad="38100" dist="38100" dir="2700000" algn="tl">
                    <a:srgbClr val="000000">
                      <a:alpha val="43137"/>
                    </a:srgbClr>
                  </a:outerShdw>
                </a:effectLst>
              </a:rPr>
              <a:t>                                </a:t>
            </a:r>
            <a:r>
              <a:rPr lang="tr-TR" sz="2600" b="1" dirty="0" err="1">
                <a:effectLst>
                  <a:outerShdw blurRad="38100" dist="38100" dir="2700000" algn="tl">
                    <a:srgbClr val="000000">
                      <a:alpha val="43137"/>
                    </a:srgbClr>
                  </a:outerShdw>
                </a:effectLst>
              </a:rPr>
              <a:t>FER’i</a:t>
            </a:r>
            <a:r>
              <a:rPr lang="tr-TR" sz="2600" b="1" dirty="0">
                <a:effectLst>
                  <a:outerShdw blurRad="38100" dist="38100" dir="2700000" algn="tl">
                    <a:srgbClr val="000000">
                      <a:alpha val="43137"/>
                    </a:srgbClr>
                  </a:outerShdw>
                </a:effectLst>
              </a:rPr>
              <a:t> BORÇLARDA İNDİRİM</a:t>
            </a:r>
          </a:p>
        </p:txBody>
      </p:sp>
      <p:sp>
        <p:nvSpPr>
          <p:cNvPr id="29699" name="İçerik Yer Tutucusu 2"/>
          <p:cNvSpPr>
            <a:spLocks noGrp="1"/>
          </p:cNvSpPr>
          <p:nvPr>
            <p:ph idx="1"/>
          </p:nvPr>
        </p:nvSpPr>
        <p:spPr bwMode="auto">
          <a:xfrm>
            <a:off x="323528" y="1628800"/>
            <a:ext cx="8610600" cy="4493716"/>
          </a:xfrm>
          <a:noFill/>
          <a:ln>
            <a:noFill/>
            <a:miter lim="800000"/>
            <a:headEnd/>
            <a:tailEnd/>
          </a:ln>
        </p:spPr>
        <p:txBody>
          <a:bodyPr vert="horz" wrap="square" lIns="91440" tIns="45720" rIns="91440" bIns="45720" numCol="1" anchor="t" anchorCtr="0" compatLnSpc="1">
            <a:prstTxWarp prst="textNoShape">
              <a:avLst/>
            </a:prstTxWarp>
          </a:bodyPr>
          <a:lstStyle/>
          <a:p>
            <a:pPr algn="just"/>
            <a:r>
              <a:rPr lang="tr-TR" sz="2000" b="0" dirty="0"/>
              <a:t>Yapılandırma kapsamına giren alacakların; asıllarının kanunun yayımı tarihinden önce ödenmiş olması şartıyla ve 19/8/2016 tarihi itibarıyla aslı ödenmiş </a:t>
            </a:r>
            <a:r>
              <a:rPr lang="tr-TR" sz="2000" b="0" dirty="0" err="1"/>
              <a:t>fer’i</a:t>
            </a:r>
            <a:r>
              <a:rPr lang="tr-TR" sz="2000" b="0" dirty="0"/>
              <a:t> alacağın % 40’ının ödeme süresi içerisinde peşin ya da taksitle ödenmesi halinde aslı ödenmiş </a:t>
            </a:r>
            <a:r>
              <a:rPr lang="tr-TR" sz="2000" b="0" dirty="0" err="1"/>
              <a:t>fer’i</a:t>
            </a:r>
            <a:r>
              <a:rPr lang="tr-TR" sz="2000" b="0" dirty="0"/>
              <a:t> alacağın % 60’ının tahsilinden vazgeçilecektir. Aslı ödenmiş </a:t>
            </a:r>
            <a:r>
              <a:rPr lang="tr-TR" sz="2000" b="0" dirty="0" err="1"/>
              <a:t>fer’i</a:t>
            </a:r>
            <a:r>
              <a:rPr lang="tr-TR" sz="2000" b="0" dirty="0"/>
              <a:t> borçlar içinde peşin ve taksitler halinde ödeme imkanı getirilmektedir.</a:t>
            </a:r>
          </a:p>
          <a:p>
            <a:pPr algn="just"/>
            <a:endParaRPr lang="tr-TR" sz="2400" b="0" dirty="0"/>
          </a:p>
        </p:txBody>
      </p:sp>
      <p:sp>
        <p:nvSpPr>
          <p:cNvPr id="2970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CAD0C33-8FC3-4D57-B479-F54B1B10C6E9}" type="slidenum">
              <a:rPr lang="tr-TR" smtClean="0"/>
              <a:pPr/>
              <a:t>7</a:t>
            </a:fld>
            <a:endParaRPr lang="tr-TR"/>
          </a:p>
        </p:txBody>
      </p:sp>
      <p:pic>
        <p:nvPicPr>
          <p:cNvPr id="5" name="Resim 4"/>
          <p:cNvPicPr>
            <a:picLocks noChangeAspect="1"/>
          </p:cNvPicPr>
          <p:nvPr/>
        </p:nvPicPr>
        <p:blipFill>
          <a:blip r:embed="rId2" cstate="print">
            <a:extLst/>
          </a:blip>
          <a:stretch>
            <a:fillRect/>
          </a:stretch>
        </p:blipFill>
        <p:spPr>
          <a:xfrm>
            <a:off x="1251179" y="4221088"/>
            <a:ext cx="6921221" cy="2086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075855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94342"/>
          </a:xfrm>
        </p:spPr>
        <p:txBody>
          <a:bodyPr/>
          <a:lstStyle/>
          <a:p>
            <a:pPr>
              <a:defRPr/>
            </a:pPr>
            <a:r>
              <a:rPr lang="tr-TR" sz="2600" b="1" dirty="0">
                <a:effectLst>
                  <a:outerShdw blurRad="38100" dist="38100" dir="2700000" algn="tl">
                    <a:srgbClr val="000000">
                      <a:alpha val="43137"/>
                    </a:srgbClr>
                  </a:outerShdw>
                </a:effectLst>
              </a:rPr>
              <a:t>                    Silinecek Borçlar</a:t>
            </a: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3974972168"/>
              </p:ext>
            </p:extLst>
          </p:nvPr>
        </p:nvGraphicFramePr>
        <p:xfrm>
          <a:off x="0" y="980728"/>
          <a:ext cx="9144000" cy="5376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Slayt Numarası Yer Tutucusu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CAD0C33-8FC3-4D57-B479-F54B1B10C6E9}" type="slidenum">
              <a:rPr lang="tr-TR" smtClean="0"/>
              <a:pPr/>
              <a:t>8</a:t>
            </a:fld>
            <a:endParaRPr lang="tr-TR"/>
          </a:p>
        </p:txBody>
      </p:sp>
      <p:graphicFrame>
        <p:nvGraphicFramePr>
          <p:cNvPr id="6" name="Diyagram 5"/>
          <p:cNvGraphicFramePr/>
          <p:nvPr>
            <p:extLst>
              <p:ext uri="{D42A27DB-BD31-4B8C-83A1-F6EECF244321}">
                <p14:modId xmlns:p14="http://schemas.microsoft.com/office/powerpoint/2010/main" val="610568728"/>
              </p:ext>
            </p:extLst>
          </p:nvPr>
        </p:nvGraphicFramePr>
        <p:xfrm>
          <a:off x="251520" y="1021594"/>
          <a:ext cx="8712968" cy="792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1242737931"/>
              </p:ext>
            </p:extLst>
          </p:nvPr>
        </p:nvGraphicFramePr>
        <p:xfrm>
          <a:off x="539552" y="5589240"/>
          <a:ext cx="8136904" cy="5760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Çarpı 10"/>
          <p:cNvSpPr/>
          <p:nvPr/>
        </p:nvSpPr>
        <p:spPr>
          <a:xfrm>
            <a:off x="4428187" y="3188899"/>
            <a:ext cx="720080" cy="731901"/>
          </a:xfrm>
          <a:prstGeom prst="plus">
            <a:avLst>
              <a:gd name="adj" fmla="val 32810"/>
            </a:avLst>
          </a:prstGeom>
          <a:scene3d>
            <a:camera prst="orthographicFront"/>
            <a:lightRig rig="flat" dir="t"/>
          </a:scene3d>
          <a:sp3d prstMaterial="plastic">
            <a:bevelT w="120900" h="88900"/>
            <a:bevelB w="88900" h="31750" prst="angle"/>
          </a:sp3d>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Çarpma 12"/>
          <p:cNvSpPr/>
          <p:nvPr/>
        </p:nvSpPr>
        <p:spPr>
          <a:xfrm>
            <a:off x="5292080" y="1530140"/>
            <a:ext cx="3221952" cy="1173230"/>
          </a:xfrm>
          <a:prstGeom prst="mathMultiply">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Dikdörtgen 13"/>
          <p:cNvSpPr/>
          <p:nvPr/>
        </p:nvSpPr>
        <p:spPr>
          <a:xfrm>
            <a:off x="5248484" y="1516948"/>
            <a:ext cx="3309143" cy="92333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n-cs"/>
              </a:rPr>
              <a:t>GC+GZ</a:t>
            </a:r>
          </a:p>
        </p:txBody>
      </p:sp>
    </p:spTree>
    <p:extLst>
      <p:ext uri="{BB962C8B-B14F-4D97-AF65-F5344CB8AC3E}">
        <p14:creationId xmlns:p14="http://schemas.microsoft.com/office/powerpoint/2010/main" val="10001391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95734"/>
            <a:ext cx="7308304" cy="706419"/>
          </a:xfrm>
        </p:spPr>
        <p:txBody>
          <a:bodyPr/>
          <a:lstStyle/>
          <a:p>
            <a:r>
              <a:rPr lang="tr-TR" sz="2800" dirty="0"/>
              <a:t>İnşaat ve İhale Konusu İşlerde Eksik İşçilikten Kaynaklanan Prim Borçlarının Yapılandırılması</a:t>
            </a:r>
          </a:p>
        </p:txBody>
      </p:sp>
      <p:sp>
        <p:nvSpPr>
          <p:cNvPr id="3" name="İçerik Yer Tutucusu 2"/>
          <p:cNvSpPr>
            <a:spLocks noGrp="1"/>
          </p:cNvSpPr>
          <p:nvPr>
            <p:ph idx="1"/>
          </p:nvPr>
        </p:nvSpPr>
        <p:spPr>
          <a:xfrm>
            <a:off x="179512" y="1268760"/>
            <a:ext cx="8964488" cy="4608512"/>
          </a:xfrm>
        </p:spPr>
        <p:txBody>
          <a:bodyPr/>
          <a:lstStyle/>
          <a:p>
            <a:pPr marL="0" indent="0">
              <a:buNone/>
            </a:pPr>
            <a:endParaRPr lang="tr-TR" sz="1050" dirty="0"/>
          </a:p>
          <a:p>
            <a:pPr marL="0" indent="0">
              <a:buNone/>
            </a:pPr>
            <a:r>
              <a:rPr lang="tr-TR" sz="1800" dirty="0"/>
              <a:t>30/6/2016 tarihine kadar bitirilmiş özel nitelikteki inşaatlar ile ihale konusu işlere ilişkin eksik işçilikten kaynaklanan prim borçlarının yapılandırılabilmesi için; </a:t>
            </a:r>
          </a:p>
          <a:p>
            <a:r>
              <a:rPr lang="tr-TR" sz="1800" b="0" dirty="0"/>
              <a:t>31/10/2016 tarihine kadar Kuruma yapılandırma </a:t>
            </a:r>
          </a:p>
          <a:p>
            <a:pPr marL="0" indent="0">
              <a:buNone/>
            </a:pPr>
            <a:r>
              <a:rPr lang="tr-TR" sz="1800" b="0" dirty="0"/>
              <a:t>başvurusunda bulunulmuş olması,</a:t>
            </a:r>
          </a:p>
          <a:p>
            <a:r>
              <a:rPr lang="tr-TR" sz="1800" b="0" dirty="0"/>
              <a:t>Eksik işçilikten kaynaklanan prim borçlarının </a:t>
            </a:r>
          </a:p>
          <a:p>
            <a:pPr marL="0" indent="0">
              <a:buNone/>
            </a:pPr>
            <a:r>
              <a:rPr lang="tr-TR" sz="1800" b="0" dirty="0"/>
              <a:t>31/10/2016 tarihine kadar işverene tebliğ edilmiş olması,</a:t>
            </a:r>
          </a:p>
          <a:p>
            <a:r>
              <a:rPr lang="tr-TR" sz="1800" b="0" dirty="0"/>
              <a:t>Peşin ödeme seçeneği ile borcun yapılandırılması başvurusunda</a:t>
            </a:r>
          </a:p>
          <a:p>
            <a:pPr marL="0" indent="0">
              <a:buFont typeface="Wingdings" pitchFamily="2" charset="2"/>
              <a:buNone/>
            </a:pPr>
            <a:r>
              <a:rPr lang="tr-TR" sz="1800" b="0" dirty="0"/>
              <a:t> bulunulmuş ise söz konusu borçların varsa diğer borçlarla birlikte </a:t>
            </a:r>
          </a:p>
          <a:p>
            <a:pPr marL="0" indent="0">
              <a:buFont typeface="Wingdings" pitchFamily="2" charset="2"/>
              <a:buNone/>
            </a:pPr>
            <a:r>
              <a:rPr lang="tr-TR" sz="1800" b="0" dirty="0"/>
              <a:t>en geç 2/1/2017 tarihine kadar ödenmesi </a:t>
            </a:r>
          </a:p>
          <a:p>
            <a:pPr marL="0" indent="0">
              <a:buNone/>
            </a:pPr>
            <a:r>
              <a:rPr lang="tr-TR" sz="1800" b="0" dirty="0">
                <a:solidFill>
                  <a:schemeClr val="accent6">
                    <a:lumMod val="75000"/>
                  </a:schemeClr>
                </a:solidFill>
              </a:rPr>
              <a:t> </a:t>
            </a:r>
            <a:r>
              <a:rPr lang="tr-TR" sz="1800" b="0" dirty="0"/>
              <a:t>gerekmektedir.</a:t>
            </a:r>
            <a:endParaRPr lang="tr-TR" sz="1800" dirty="0"/>
          </a:p>
          <a:p>
            <a:pPr marL="0" indent="0">
              <a:buNone/>
            </a:pPr>
            <a:r>
              <a:rPr lang="tr-TR" sz="1800" dirty="0"/>
              <a:t>Eksik işçilik 31/10/2016 tarihine kadar </a:t>
            </a:r>
            <a:r>
              <a:rPr lang="tr-TR" sz="1800" dirty="0">
                <a:solidFill>
                  <a:srgbClr val="FF0000"/>
                </a:solidFill>
              </a:rPr>
              <a:t>işverene tebliğ edilememiş </a:t>
            </a:r>
            <a:r>
              <a:rPr lang="tr-TR" sz="1800" dirty="0"/>
              <a:t>ise;</a:t>
            </a:r>
          </a:p>
          <a:p>
            <a:r>
              <a:rPr lang="tr-TR" sz="1800" b="0" dirty="0"/>
              <a:t>Alacak aslı ile  bu alacağa ilişkin gecikme cezası ve  gecikme zammı yerine Yİ-ÜFE uygulanacaktır.</a:t>
            </a:r>
          </a:p>
          <a:p>
            <a:r>
              <a:rPr lang="tr-TR" sz="1800" b="0" dirty="0"/>
              <a:t>İlk taksitin, yapılandırma planının işverene tebliğ edildiği tarihi izleyen ikinci ayın sonuna kadar yapılandırma kapsamında ödenmesi halinde </a:t>
            </a:r>
            <a:r>
              <a:rPr lang="tr-TR" sz="1800" b="0" dirty="0" err="1"/>
              <a:t>feri’lerin</a:t>
            </a:r>
            <a:r>
              <a:rPr lang="tr-TR" sz="1800" b="0" dirty="0"/>
              <a:t> tamamından vazgeçilecektir.</a:t>
            </a:r>
          </a:p>
          <a:p>
            <a:endParaRPr lang="tr-TR" sz="2000" dirty="0"/>
          </a:p>
          <a:p>
            <a:endParaRPr lang="tr-TR" dirty="0"/>
          </a:p>
        </p:txBody>
      </p:sp>
      <p:sp>
        <p:nvSpPr>
          <p:cNvPr id="4" name="Slayt Numarası Yer Tutucusu 3"/>
          <p:cNvSpPr>
            <a:spLocks noGrp="1"/>
          </p:cNvSpPr>
          <p:nvPr>
            <p:ph type="sldNum" sz="quarter" idx="12"/>
          </p:nvPr>
        </p:nvSpPr>
        <p:spPr/>
        <p:txBody>
          <a:bodyPr/>
          <a:lstStyle/>
          <a:p>
            <a:pPr>
              <a:defRPr/>
            </a:pPr>
            <a:fld id="{7D0608E8-7EDC-4C37-B712-2DB6AA67CF56}" type="slidenum">
              <a:rPr lang="tr-TR" smtClean="0">
                <a:solidFill>
                  <a:srgbClr val="046CA6"/>
                </a:solidFill>
              </a:rPr>
              <a:pPr>
                <a:defRPr/>
              </a:pPr>
              <a:t>9</a:t>
            </a:fld>
            <a:endParaRPr lang="tr-TR" dirty="0">
              <a:solidFill>
                <a:srgbClr val="046CA6"/>
              </a:solidFill>
            </a:endParaRPr>
          </a:p>
        </p:txBody>
      </p:sp>
      <p:pic>
        <p:nvPicPr>
          <p:cNvPr id="4098" name="Picture 2" descr="C:\Users\aozturk23\Desktop\indi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1459" y="1988840"/>
            <a:ext cx="2283682"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34467"/>
      </p:ext>
    </p:extLst>
  </p:cSld>
  <p:clrMapOvr>
    <a:masterClrMapping/>
  </p:clrMapOvr>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 - DÖNÜŞÜM TESMER -06" id="{28462F23-FD19-4FA4-BC1F-FBEA1C2DAF94}" vid="{A65E7E87-1D8A-411C-8C7E-CB8862A85407}"/>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maltepe</Template>
  <TotalTime>7933</TotalTime>
  <Words>1871</Words>
  <Application>Microsoft Office PowerPoint</Application>
  <PresentationFormat>Ekran Gösterisi (4:3)</PresentationFormat>
  <Paragraphs>315</Paragraphs>
  <Slides>25</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Times New Roman</vt:lpstr>
      <vt:lpstr>Wingdings</vt:lpstr>
      <vt:lpstr>Ofis Teması</vt:lpstr>
      <vt:lpstr>PowerPoint Sunusu</vt:lpstr>
      <vt:lpstr>Yapılandırma Hangi Alacakları/Borçları Kapsıyor?</vt:lpstr>
      <vt:lpstr>Yapılandırma Kapsamı Dışında Kalan Borç/Alacaklar</vt:lpstr>
      <vt:lpstr>Yapılandırma Ne Sağlıyor?</vt:lpstr>
      <vt:lpstr>                             Peşin Ödeme Ne Sağlıyor ?</vt:lpstr>
      <vt:lpstr>İdari Para Cezalarında Yapılandırma Ne Sağlıyor?</vt:lpstr>
      <vt:lpstr>                                FER’i BORÇLARDA İNDİRİM</vt:lpstr>
      <vt:lpstr>                    Silinecek Borçlar</vt:lpstr>
      <vt:lpstr>İnşaat ve İhale Konusu İşlerde Eksik İşçilikten Kaynaklanan Prim Borçlarının Yapılandırılması</vt:lpstr>
      <vt:lpstr>Genel Sağlık Sigortalılarına Sağlanan Haklar </vt:lpstr>
      <vt:lpstr>Yapılandırmada Ödeme ve Taksit Seçenekleri Nelerdir?</vt:lpstr>
      <vt:lpstr>Borçlarını Yapılandıranlara Sağlanan Avantajlar.</vt:lpstr>
      <vt:lpstr>Borçlarını Yapılandıranlara Sağlanan Avantajlar.</vt:lpstr>
      <vt:lpstr>Yapılandırma ile Genel Sağlık Sigortalıları, Bağ-Kur Sigortalıları ve Diğer Sigortalılara  Sağlanan Haklar Nelerdir?</vt:lpstr>
      <vt:lpstr>Yapılandırmadan Yararlanmak İçin Davalardan Vazgeçilmesi Gerekmektedir.</vt:lpstr>
      <vt:lpstr>Ödenen Primlerin Red ve İadeleri  </vt:lpstr>
      <vt:lpstr>Yapılandırma Hakkının Kaybedilmesi</vt:lpstr>
      <vt:lpstr>Başka Kanunlara Göre Taksitlendirilmiş Borçlar Yapılandırılabilir mi?</vt:lpstr>
      <vt:lpstr>Ne Zaman Başvurulabilir? İlk Ödeme (Peşin/Taksit) Ne Zaman Yapılacak?</vt:lpstr>
      <vt:lpstr>Nereye ve Ne Şekilde Başvurulabilir?</vt:lpstr>
      <vt:lpstr>Nereye ve Ne Şekilde Başvurulabilir?</vt:lpstr>
      <vt:lpstr>Nereye ve Ne Şekilde Başvurulabilir?</vt:lpstr>
      <vt:lpstr>Yapılandırma Tutarlarını  Önceden Görebilir miyiz?</vt:lpstr>
      <vt:lpstr>Örnek Gecikme Cezası, Gecikme Zammı Yİ-ÜFE Karşılaştırma Tablosu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GÜVENLİK KURUMU</dc:title>
  <dc:creator>SECKIN KAYA</dc:creator>
  <cp:lastModifiedBy>Halim Bursalı</cp:lastModifiedBy>
  <cp:revision>1005</cp:revision>
  <dcterms:created xsi:type="dcterms:W3CDTF">2010-09-17T10:28:15Z</dcterms:created>
  <dcterms:modified xsi:type="dcterms:W3CDTF">2016-09-24T11:14:03Z</dcterms:modified>
</cp:coreProperties>
</file>